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24"/>
  </p:notesMasterIdLst>
  <p:sldIdLst>
    <p:sldId id="271" r:id="rId3"/>
    <p:sldId id="257" r:id="rId4"/>
    <p:sldId id="258" r:id="rId5"/>
    <p:sldId id="259" r:id="rId6"/>
    <p:sldId id="260" r:id="rId7"/>
    <p:sldId id="289" r:id="rId8"/>
    <p:sldId id="291" r:id="rId9"/>
    <p:sldId id="262" r:id="rId10"/>
    <p:sldId id="278" r:id="rId11"/>
    <p:sldId id="280" r:id="rId12"/>
    <p:sldId id="263" r:id="rId13"/>
    <p:sldId id="264" r:id="rId14"/>
    <p:sldId id="265" r:id="rId15"/>
    <p:sldId id="266" r:id="rId16"/>
    <p:sldId id="267" r:id="rId17"/>
    <p:sldId id="292" r:id="rId18"/>
    <p:sldId id="268" r:id="rId19"/>
    <p:sldId id="290" r:id="rId20"/>
    <p:sldId id="293" r:id="rId21"/>
    <p:sldId id="294" r:id="rId22"/>
    <p:sldId id="27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10882-5D0D-4A52-8F51-612BFE73746D}" v="59" dt="2021-10-07T19:13:17.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8410882-5D0D-4A52-8F51-612BFE73746D}"/>
    <pc:docChg chg="undo custSel addSld delSld modSld sldOrd addMainMaster">
      <pc:chgData name="Pascalle Cup" userId="abbe84a0-611b-406e-b251-e8b4b71c069a" providerId="ADAL" clId="{88410882-5D0D-4A52-8F51-612BFE73746D}" dt="2021-10-07T19:14:45.503" v="621" actId="47"/>
      <pc:docMkLst>
        <pc:docMk/>
      </pc:docMkLst>
      <pc:sldChg chg="modSp del mod">
        <pc:chgData name="Pascalle Cup" userId="abbe84a0-611b-406e-b251-e8b4b71c069a" providerId="ADAL" clId="{88410882-5D0D-4A52-8F51-612BFE73746D}" dt="2021-10-07T19:03:28.231" v="404" actId="47"/>
        <pc:sldMkLst>
          <pc:docMk/>
          <pc:sldMk cId="1084921728" sldId="256"/>
        </pc:sldMkLst>
        <pc:spChg chg="mod">
          <ac:chgData name="Pascalle Cup" userId="abbe84a0-611b-406e-b251-e8b4b71c069a" providerId="ADAL" clId="{88410882-5D0D-4A52-8F51-612BFE73746D}" dt="2021-10-07T18:55:06.025" v="290" actId="313"/>
          <ac:spMkLst>
            <pc:docMk/>
            <pc:sldMk cId="1084921728" sldId="256"/>
            <ac:spMk id="2" creationId="{E07F5287-386F-4535-AF30-7BB94A59C503}"/>
          </ac:spMkLst>
        </pc:spChg>
      </pc:sldChg>
      <pc:sldChg chg="addSp delSp modSp add mod modAnim">
        <pc:chgData name="Pascalle Cup" userId="abbe84a0-611b-406e-b251-e8b4b71c069a" providerId="ADAL" clId="{88410882-5D0D-4A52-8F51-612BFE73746D}" dt="2021-10-07T18:36:30.768" v="100" actId="14100"/>
        <pc:sldMkLst>
          <pc:docMk/>
          <pc:sldMk cId="3788715575" sldId="257"/>
        </pc:sldMkLst>
        <pc:spChg chg="del mod">
          <ac:chgData name="Pascalle Cup" userId="abbe84a0-611b-406e-b251-e8b4b71c069a" providerId="ADAL" clId="{88410882-5D0D-4A52-8F51-612BFE73746D}" dt="2021-10-07T18:35:25.184" v="87" actId="478"/>
          <ac:spMkLst>
            <pc:docMk/>
            <pc:sldMk cId="3788715575" sldId="257"/>
            <ac:spMk id="3" creationId="{A218FED7-AB46-4296-A2AB-73E4BDC03138}"/>
          </ac:spMkLst>
        </pc:spChg>
        <pc:spChg chg="mod">
          <ac:chgData name="Pascalle Cup" userId="abbe84a0-611b-406e-b251-e8b4b71c069a" providerId="ADAL" clId="{88410882-5D0D-4A52-8F51-612BFE73746D}" dt="2021-10-07T18:36:30.768" v="100" actId="14100"/>
          <ac:spMkLst>
            <pc:docMk/>
            <pc:sldMk cId="3788715575" sldId="257"/>
            <ac:spMk id="8" creationId="{A64D327E-C830-4ABA-8CBC-393C49BAD0A8}"/>
          </ac:spMkLst>
        </pc:spChg>
        <pc:graphicFrameChg chg="del mod">
          <ac:chgData name="Pascalle Cup" userId="abbe84a0-611b-406e-b251-e8b4b71c069a" providerId="ADAL" clId="{88410882-5D0D-4A52-8F51-612BFE73746D}" dt="2021-10-07T18:35:21.645" v="86" actId="478"/>
          <ac:graphicFrameMkLst>
            <pc:docMk/>
            <pc:sldMk cId="3788715575" sldId="257"/>
            <ac:graphicFrameMk id="13" creationId="{BBD81BF5-9E86-4852-B783-21B8761DB99C}"/>
          </ac:graphicFrameMkLst>
        </pc:graphicFrameChg>
        <pc:picChg chg="add mod">
          <ac:chgData name="Pascalle Cup" userId="abbe84a0-611b-406e-b251-e8b4b71c069a" providerId="ADAL" clId="{88410882-5D0D-4A52-8F51-612BFE73746D}" dt="2021-10-07T18:36:22.036" v="94" actId="1076"/>
          <ac:picMkLst>
            <pc:docMk/>
            <pc:sldMk cId="3788715575" sldId="257"/>
            <ac:picMk id="2" creationId="{AEA600A2-6721-4EDB-A0BA-42D4D23812EB}"/>
          </ac:picMkLst>
        </pc:picChg>
        <pc:picChg chg="del">
          <ac:chgData name="Pascalle Cup" userId="abbe84a0-611b-406e-b251-e8b4b71c069a" providerId="ADAL" clId="{88410882-5D0D-4A52-8F51-612BFE73746D}" dt="2021-10-07T18:36:07.125" v="89" actId="478"/>
          <ac:picMkLst>
            <pc:docMk/>
            <pc:sldMk cId="3788715575" sldId="257"/>
            <ac:picMk id="1026" creationId="{CBEBE816-80CF-4E12-B373-3541E5B560C8}"/>
          </ac:picMkLst>
        </pc:picChg>
      </pc:sldChg>
      <pc:sldChg chg="modSp add mod">
        <pc:chgData name="Pascalle Cup" userId="abbe84a0-611b-406e-b251-e8b4b71c069a" providerId="ADAL" clId="{88410882-5D0D-4A52-8F51-612BFE73746D}" dt="2021-10-07T18:37:03.495" v="134" actId="1076"/>
        <pc:sldMkLst>
          <pc:docMk/>
          <pc:sldMk cId="183754032" sldId="258"/>
        </pc:sldMkLst>
        <pc:spChg chg="mod">
          <ac:chgData name="Pascalle Cup" userId="abbe84a0-611b-406e-b251-e8b4b71c069a" providerId="ADAL" clId="{88410882-5D0D-4A52-8F51-612BFE73746D}" dt="2021-10-07T18:36:50.108" v="130" actId="20577"/>
          <ac:spMkLst>
            <pc:docMk/>
            <pc:sldMk cId="183754032" sldId="258"/>
            <ac:spMk id="2" creationId="{31444B56-9960-4C5B-AC53-D9B009F8C147}"/>
          </ac:spMkLst>
        </pc:spChg>
        <pc:spChg chg="mod">
          <ac:chgData name="Pascalle Cup" userId="abbe84a0-611b-406e-b251-e8b4b71c069a" providerId="ADAL" clId="{88410882-5D0D-4A52-8F51-612BFE73746D}" dt="2021-10-07T18:36:55.610" v="132" actId="1076"/>
          <ac:spMkLst>
            <pc:docMk/>
            <pc:sldMk cId="183754032" sldId="258"/>
            <ac:spMk id="3" creationId="{2DC9DB06-9E86-49DD-AC4E-A5E1088F38D0}"/>
          </ac:spMkLst>
        </pc:spChg>
        <pc:spChg chg="mod">
          <ac:chgData name="Pascalle Cup" userId="abbe84a0-611b-406e-b251-e8b4b71c069a" providerId="ADAL" clId="{88410882-5D0D-4A52-8F51-612BFE73746D}" dt="2021-10-07T18:36:54.055" v="131" actId="1076"/>
          <ac:spMkLst>
            <pc:docMk/>
            <pc:sldMk cId="183754032" sldId="258"/>
            <ac:spMk id="4" creationId="{063CA3D2-D759-4C09-9D84-C9A3AF1FCA19}"/>
          </ac:spMkLst>
        </pc:spChg>
        <pc:spChg chg="mod">
          <ac:chgData name="Pascalle Cup" userId="abbe84a0-611b-406e-b251-e8b4b71c069a" providerId="ADAL" clId="{88410882-5D0D-4A52-8F51-612BFE73746D}" dt="2021-10-07T18:36:59.432" v="133" actId="1076"/>
          <ac:spMkLst>
            <pc:docMk/>
            <pc:sldMk cId="183754032" sldId="258"/>
            <ac:spMk id="6" creationId="{94E0E2BD-10CB-4D99-BF2A-F0EC55B30D8E}"/>
          </ac:spMkLst>
        </pc:spChg>
        <pc:picChg chg="mod">
          <ac:chgData name="Pascalle Cup" userId="abbe84a0-611b-406e-b251-e8b4b71c069a" providerId="ADAL" clId="{88410882-5D0D-4A52-8F51-612BFE73746D}" dt="2021-10-07T18:37:03.495" v="134" actId="1076"/>
          <ac:picMkLst>
            <pc:docMk/>
            <pc:sldMk cId="183754032" sldId="258"/>
            <ac:picMk id="8" creationId="{DADA4226-8AA3-4BDB-9114-EC7946286B12}"/>
          </ac:picMkLst>
        </pc:picChg>
      </pc:sldChg>
      <pc:sldChg chg="delSp modSp add mod">
        <pc:chgData name="Pascalle Cup" userId="abbe84a0-611b-406e-b251-e8b4b71c069a" providerId="ADAL" clId="{88410882-5D0D-4A52-8F51-612BFE73746D}" dt="2021-10-07T19:03:42.315" v="405" actId="20577"/>
        <pc:sldMkLst>
          <pc:docMk/>
          <pc:sldMk cId="2459869029" sldId="259"/>
        </pc:sldMkLst>
        <pc:spChg chg="del mod">
          <ac:chgData name="Pascalle Cup" userId="abbe84a0-611b-406e-b251-e8b4b71c069a" providerId="ADAL" clId="{88410882-5D0D-4A52-8F51-612BFE73746D}" dt="2021-10-07T18:40:26.382" v="167" actId="478"/>
          <ac:spMkLst>
            <pc:docMk/>
            <pc:sldMk cId="2459869029" sldId="259"/>
            <ac:spMk id="5" creationId="{B65C7066-C5FC-4E73-B2FD-052D5C8FA366}"/>
          </ac:spMkLst>
        </pc:spChg>
        <pc:spChg chg="mod">
          <ac:chgData name="Pascalle Cup" userId="abbe84a0-611b-406e-b251-e8b4b71c069a" providerId="ADAL" clId="{88410882-5D0D-4A52-8F51-612BFE73746D}" dt="2021-10-07T19:03:42.315" v="405" actId="20577"/>
          <ac:spMkLst>
            <pc:docMk/>
            <pc:sldMk cId="2459869029" sldId="259"/>
            <ac:spMk id="9" creationId="{415BBC57-620B-4295-A6B6-4FCA1CD19048}"/>
          </ac:spMkLst>
        </pc:spChg>
      </pc:sldChg>
      <pc:sldChg chg="modSp add mod">
        <pc:chgData name="Pascalle Cup" userId="abbe84a0-611b-406e-b251-e8b4b71c069a" providerId="ADAL" clId="{88410882-5D0D-4A52-8F51-612BFE73746D}" dt="2021-10-07T19:03:56.930" v="408" actId="1076"/>
        <pc:sldMkLst>
          <pc:docMk/>
          <pc:sldMk cId="506378281" sldId="260"/>
        </pc:sldMkLst>
        <pc:spChg chg="mod">
          <ac:chgData name="Pascalle Cup" userId="abbe84a0-611b-406e-b251-e8b4b71c069a" providerId="ADAL" clId="{88410882-5D0D-4A52-8F51-612BFE73746D}" dt="2021-10-07T18:37:40.032" v="138" actId="1076"/>
          <ac:spMkLst>
            <pc:docMk/>
            <pc:sldMk cId="506378281" sldId="260"/>
            <ac:spMk id="2" creationId="{C3EE0B23-FBFD-4AFC-B007-3FD2CACF78CF}"/>
          </ac:spMkLst>
        </pc:spChg>
        <pc:spChg chg="mod">
          <ac:chgData name="Pascalle Cup" userId="abbe84a0-611b-406e-b251-e8b4b71c069a" providerId="ADAL" clId="{88410882-5D0D-4A52-8F51-612BFE73746D}" dt="2021-10-07T19:03:53.426" v="407" actId="2711"/>
          <ac:spMkLst>
            <pc:docMk/>
            <pc:sldMk cId="506378281" sldId="260"/>
            <ac:spMk id="7" creationId="{4B11ECC5-0E56-4108-B560-11E50996C749}"/>
          </ac:spMkLst>
        </pc:spChg>
        <pc:picChg chg="mod">
          <ac:chgData name="Pascalle Cup" userId="abbe84a0-611b-406e-b251-e8b4b71c069a" providerId="ADAL" clId="{88410882-5D0D-4A52-8F51-612BFE73746D}" dt="2021-10-07T19:03:56.930" v="408" actId="1076"/>
          <ac:picMkLst>
            <pc:docMk/>
            <pc:sldMk cId="506378281" sldId="260"/>
            <ac:picMk id="4098" creationId="{050D41CA-AD25-45B4-B883-075E066C885C}"/>
          </ac:picMkLst>
        </pc:picChg>
      </pc:sldChg>
      <pc:sldChg chg="add del">
        <pc:chgData name="Pascalle Cup" userId="abbe84a0-611b-406e-b251-e8b4b71c069a" providerId="ADAL" clId="{88410882-5D0D-4A52-8F51-612BFE73746D}" dt="2021-10-07T18:39:32.386" v="165" actId="47"/>
        <pc:sldMkLst>
          <pc:docMk/>
          <pc:sldMk cId="3244352761" sldId="261"/>
        </pc:sldMkLst>
      </pc:sldChg>
      <pc:sldChg chg="addSp delSp modSp add mod modAnim">
        <pc:chgData name="Pascalle Cup" userId="abbe84a0-611b-406e-b251-e8b4b71c069a" providerId="ADAL" clId="{88410882-5D0D-4A52-8F51-612BFE73746D}" dt="2021-10-07T18:47:24.740" v="278"/>
        <pc:sldMkLst>
          <pc:docMk/>
          <pc:sldMk cId="3730979161" sldId="262"/>
        </pc:sldMkLst>
        <pc:spChg chg="mod">
          <ac:chgData name="Pascalle Cup" userId="abbe84a0-611b-406e-b251-e8b4b71c069a" providerId="ADAL" clId="{88410882-5D0D-4A52-8F51-612BFE73746D}" dt="2021-10-07T18:38:18.893" v="158" actId="1076"/>
          <ac:spMkLst>
            <pc:docMk/>
            <pc:sldMk cId="3730979161" sldId="262"/>
            <ac:spMk id="2" creationId="{672147EA-0DF0-4DF7-BA03-7F6CDF3D8651}"/>
          </ac:spMkLst>
        </pc:spChg>
        <pc:spChg chg="add del mod">
          <ac:chgData name="Pascalle Cup" userId="abbe84a0-611b-406e-b251-e8b4b71c069a" providerId="ADAL" clId="{88410882-5D0D-4A52-8F51-612BFE73746D}" dt="2021-10-07T18:38:06.381" v="155" actId="478"/>
          <ac:spMkLst>
            <pc:docMk/>
            <pc:sldMk cId="3730979161" sldId="262"/>
            <ac:spMk id="3" creationId="{CAAA38D9-5333-4E64-AE02-87DE6F48025A}"/>
          </ac:spMkLst>
        </pc:spChg>
        <pc:spChg chg="add mod">
          <ac:chgData name="Pascalle Cup" userId="abbe84a0-611b-406e-b251-e8b4b71c069a" providerId="ADAL" clId="{88410882-5D0D-4A52-8F51-612BFE73746D}" dt="2021-10-07T18:46:25.660" v="229" actId="1076"/>
          <ac:spMkLst>
            <pc:docMk/>
            <pc:sldMk cId="3730979161" sldId="262"/>
            <ac:spMk id="5" creationId="{9131AD0B-9D3E-446A-AF1C-D0E386F638B9}"/>
          </ac:spMkLst>
        </pc:spChg>
        <pc:graphicFrameChg chg="mod modGraphic">
          <ac:chgData name="Pascalle Cup" userId="abbe84a0-611b-406e-b251-e8b4b71c069a" providerId="ADAL" clId="{88410882-5D0D-4A52-8F51-612BFE73746D}" dt="2021-10-07T18:46:20.849" v="228" actId="404"/>
          <ac:graphicFrameMkLst>
            <pc:docMk/>
            <pc:sldMk cId="3730979161" sldId="262"/>
            <ac:graphicFrameMk id="6" creationId="{ABA359F1-4547-4B19-802A-D2E1B525ED40}"/>
          </ac:graphicFrameMkLst>
        </pc:graphicFrameChg>
      </pc:sldChg>
      <pc:sldChg chg="new del">
        <pc:chgData name="Pascalle Cup" userId="abbe84a0-611b-406e-b251-e8b4b71c069a" providerId="ADAL" clId="{88410882-5D0D-4A52-8F51-612BFE73746D}" dt="2021-10-07T18:33:01.210" v="12" actId="680"/>
        <pc:sldMkLst>
          <pc:docMk/>
          <pc:sldMk cId="4000289583" sldId="262"/>
        </pc:sldMkLst>
      </pc:sldChg>
      <pc:sldChg chg="modSp add">
        <pc:chgData name="Pascalle Cup" userId="abbe84a0-611b-406e-b251-e8b4b71c069a" providerId="ADAL" clId="{88410882-5D0D-4A52-8F51-612BFE73746D}" dt="2021-10-07T18:38:48.737" v="159" actId="1076"/>
        <pc:sldMkLst>
          <pc:docMk/>
          <pc:sldMk cId="1094093994" sldId="263"/>
        </pc:sldMkLst>
        <pc:picChg chg="mod">
          <ac:chgData name="Pascalle Cup" userId="abbe84a0-611b-406e-b251-e8b4b71c069a" providerId="ADAL" clId="{88410882-5D0D-4A52-8F51-612BFE73746D}" dt="2021-10-07T18:38:48.737" v="159" actId="1076"/>
          <ac:picMkLst>
            <pc:docMk/>
            <pc:sldMk cId="1094093994" sldId="263"/>
            <ac:picMk id="1026" creationId="{ABDBB784-D061-47D9-88DD-A30CA331ADA9}"/>
          </ac:picMkLst>
        </pc:picChg>
      </pc:sldChg>
      <pc:sldChg chg="add">
        <pc:chgData name="Pascalle Cup" userId="abbe84a0-611b-406e-b251-e8b4b71c069a" providerId="ADAL" clId="{88410882-5D0D-4A52-8F51-612BFE73746D}" dt="2021-10-07T18:33:16.735" v="18"/>
        <pc:sldMkLst>
          <pc:docMk/>
          <pc:sldMk cId="1241919073" sldId="264"/>
        </pc:sldMkLst>
      </pc:sldChg>
      <pc:sldChg chg="modSp add mod">
        <pc:chgData name="Pascalle Cup" userId="abbe84a0-611b-406e-b251-e8b4b71c069a" providerId="ADAL" clId="{88410882-5D0D-4A52-8F51-612BFE73746D}" dt="2021-10-07T18:39:13.723" v="163" actId="1076"/>
        <pc:sldMkLst>
          <pc:docMk/>
          <pc:sldMk cId="1324613390" sldId="265"/>
        </pc:sldMkLst>
        <pc:spChg chg="mod">
          <ac:chgData name="Pascalle Cup" userId="abbe84a0-611b-406e-b251-e8b4b71c069a" providerId="ADAL" clId="{88410882-5D0D-4A52-8F51-612BFE73746D}" dt="2021-10-07T18:39:08.091" v="160" actId="1076"/>
          <ac:spMkLst>
            <pc:docMk/>
            <pc:sldMk cId="1324613390" sldId="265"/>
            <ac:spMk id="5" creationId="{3649C166-B1CC-47CD-9443-037DDCC22797}"/>
          </ac:spMkLst>
        </pc:spChg>
        <pc:picChg chg="mod">
          <ac:chgData name="Pascalle Cup" userId="abbe84a0-611b-406e-b251-e8b4b71c069a" providerId="ADAL" clId="{88410882-5D0D-4A52-8F51-612BFE73746D}" dt="2021-10-07T18:39:13.723" v="163" actId="1076"/>
          <ac:picMkLst>
            <pc:docMk/>
            <pc:sldMk cId="1324613390" sldId="265"/>
            <ac:picMk id="3074" creationId="{363DDCDF-486C-4015-9D29-141550DB50D5}"/>
          </ac:picMkLst>
        </pc:picChg>
        <pc:picChg chg="mod">
          <ac:chgData name="Pascalle Cup" userId="abbe84a0-611b-406e-b251-e8b4b71c069a" providerId="ADAL" clId="{88410882-5D0D-4A52-8F51-612BFE73746D}" dt="2021-10-07T18:39:11.805" v="162" actId="1076"/>
          <ac:picMkLst>
            <pc:docMk/>
            <pc:sldMk cId="1324613390" sldId="265"/>
            <ac:picMk id="3075" creationId="{441C3613-1358-4394-BC44-C86B9F15EEC5}"/>
          </ac:picMkLst>
        </pc:picChg>
      </pc:sldChg>
      <pc:sldChg chg="modSp add mod">
        <pc:chgData name="Pascalle Cup" userId="abbe84a0-611b-406e-b251-e8b4b71c069a" providerId="ADAL" clId="{88410882-5D0D-4A52-8F51-612BFE73746D}" dt="2021-10-07T18:39:20.038" v="164" actId="1076"/>
        <pc:sldMkLst>
          <pc:docMk/>
          <pc:sldMk cId="2612900572" sldId="266"/>
        </pc:sldMkLst>
        <pc:spChg chg="mod">
          <ac:chgData name="Pascalle Cup" userId="abbe84a0-611b-406e-b251-e8b4b71c069a" providerId="ADAL" clId="{88410882-5D0D-4A52-8F51-612BFE73746D}" dt="2021-10-07T18:39:20.038" v="164" actId="1076"/>
          <ac:spMkLst>
            <pc:docMk/>
            <pc:sldMk cId="2612900572" sldId="266"/>
            <ac:spMk id="3" creationId="{F69F3F0F-CA63-4C4C-9B03-D47B86F8612B}"/>
          </ac:spMkLst>
        </pc:spChg>
      </pc:sldChg>
      <pc:sldChg chg="addSp delSp modSp add mod">
        <pc:chgData name="Pascalle Cup" userId="abbe84a0-611b-406e-b251-e8b4b71c069a" providerId="ADAL" clId="{88410882-5D0D-4A52-8F51-612BFE73746D}" dt="2021-10-07T19:07:57.947" v="511" actId="404"/>
        <pc:sldMkLst>
          <pc:docMk/>
          <pc:sldMk cId="3298438486" sldId="267"/>
        </pc:sldMkLst>
        <pc:spChg chg="mod">
          <ac:chgData name="Pascalle Cup" userId="abbe84a0-611b-406e-b251-e8b4b71c069a" providerId="ADAL" clId="{88410882-5D0D-4A52-8F51-612BFE73746D}" dt="2021-10-07T19:06:56.499" v="445" actId="1076"/>
          <ac:spMkLst>
            <pc:docMk/>
            <pc:sldMk cId="3298438486" sldId="267"/>
            <ac:spMk id="3" creationId="{2105BD16-E054-4859-9C80-9B37E6152A67}"/>
          </ac:spMkLst>
        </pc:spChg>
        <pc:spChg chg="del mod">
          <ac:chgData name="Pascalle Cup" userId="abbe84a0-611b-406e-b251-e8b4b71c069a" providerId="ADAL" clId="{88410882-5D0D-4A52-8F51-612BFE73746D}" dt="2021-10-07T19:06:00.476" v="433" actId="478"/>
          <ac:spMkLst>
            <pc:docMk/>
            <pc:sldMk cId="3298438486" sldId="267"/>
            <ac:spMk id="5" creationId="{E17BAE3C-5DC8-4AFE-A12A-B5AA09CBC89B}"/>
          </ac:spMkLst>
        </pc:spChg>
        <pc:spChg chg="add mod">
          <ac:chgData name="Pascalle Cup" userId="abbe84a0-611b-406e-b251-e8b4b71c069a" providerId="ADAL" clId="{88410882-5D0D-4A52-8F51-612BFE73746D}" dt="2021-10-07T19:07:57.947" v="511" actId="404"/>
          <ac:spMkLst>
            <pc:docMk/>
            <pc:sldMk cId="3298438486" sldId="267"/>
            <ac:spMk id="6" creationId="{27FBE74E-F42E-4626-BDA8-A4CBE36FB5EE}"/>
          </ac:spMkLst>
        </pc:spChg>
      </pc:sldChg>
      <pc:sldChg chg="add">
        <pc:chgData name="Pascalle Cup" userId="abbe84a0-611b-406e-b251-e8b4b71c069a" providerId="ADAL" clId="{88410882-5D0D-4A52-8F51-612BFE73746D}" dt="2021-10-07T18:33:31.541" v="26"/>
        <pc:sldMkLst>
          <pc:docMk/>
          <pc:sldMk cId="4288759068" sldId="268"/>
        </pc:sldMkLst>
      </pc:sldChg>
      <pc:sldChg chg="addSp delSp modSp add del mod">
        <pc:chgData name="Pascalle Cup" userId="abbe84a0-611b-406e-b251-e8b4b71c069a" providerId="ADAL" clId="{88410882-5D0D-4A52-8F51-612BFE73746D}" dt="2021-10-07T19:14:45.503" v="621" actId="47"/>
        <pc:sldMkLst>
          <pc:docMk/>
          <pc:sldMk cId="3205289958" sldId="269"/>
        </pc:sldMkLst>
        <pc:spChg chg="mod">
          <ac:chgData name="Pascalle Cup" userId="abbe84a0-611b-406e-b251-e8b4b71c069a" providerId="ADAL" clId="{88410882-5D0D-4A52-8F51-612BFE73746D}" dt="2021-10-07T19:13:42.180" v="551" actId="6549"/>
          <ac:spMkLst>
            <pc:docMk/>
            <pc:sldMk cId="3205289958" sldId="269"/>
            <ac:spMk id="2" creationId="{D867418A-D048-49F1-AAB4-B68F8931F7F1}"/>
          </ac:spMkLst>
        </pc:spChg>
        <pc:spChg chg="del mod">
          <ac:chgData name="Pascalle Cup" userId="abbe84a0-611b-406e-b251-e8b4b71c069a" providerId="ADAL" clId="{88410882-5D0D-4A52-8F51-612BFE73746D}" dt="2021-10-07T19:13:50.201" v="554" actId="478"/>
          <ac:spMkLst>
            <pc:docMk/>
            <pc:sldMk cId="3205289958" sldId="269"/>
            <ac:spMk id="3" creationId="{091ADBCE-D3A7-4049-BF4E-E671BD8A58FB}"/>
          </ac:spMkLst>
        </pc:spChg>
        <pc:spChg chg="del">
          <ac:chgData name="Pascalle Cup" userId="abbe84a0-611b-406e-b251-e8b4b71c069a" providerId="ADAL" clId="{88410882-5D0D-4A52-8F51-612BFE73746D}" dt="2021-10-07T19:13:45.879" v="552" actId="478"/>
          <ac:spMkLst>
            <pc:docMk/>
            <pc:sldMk cId="3205289958" sldId="269"/>
            <ac:spMk id="4" creationId="{5E3EE1D5-C1B0-44EC-907B-A36F464FD321}"/>
          </ac:spMkLst>
        </pc:spChg>
        <pc:spChg chg="add del mod">
          <ac:chgData name="Pascalle Cup" userId="abbe84a0-611b-406e-b251-e8b4b71c069a" providerId="ADAL" clId="{88410882-5D0D-4A52-8F51-612BFE73746D}" dt="2021-10-07T19:13:47.877" v="553" actId="478"/>
          <ac:spMkLst>
            <pc:docMk/>
            <pc:sldMk cId="3205289958" sldId="269"/>
            <ac:spMk id="6" creationId="{A4AB8227-658E-4A06-9665-6F608B73CBD5}"/>
          </ac:spMkLst>
        </pc:spChg>
      </pc:sldChg>
      <pc:sldChg chg="modSp add mod ord">
        <pc:chgData name="Pascalle Cup" userId="abbe84a0-611b-406e-b251-e8b4b71c069a" providerId="ADAL" clId="{88410882-5D0D-4A52-8F51-612BFE73746D}" dt="2021-10-07T19:14:42.008" v="620" actId="20577"/>
        <pc:sldMkLst>
          <pc:docMk/>
          <pc:sldMk cId="2406545492" sldId="270"/>
        </pc:sldMkLst>
        <pc:spChg chg="mod">
          <ac:chgData name="Pascalle Cup" userId="abbe84a0-611b-406e-b251-e8b4b71c069a" providerId="ADAL" clId="{88410882-5D0D-4A52-8F51-612BFE73746D}" dt="2021-10-07T19:14:42.008" v="620" actId="20577"/>
          <ac:spMkLst>
            <pc:docMk/>
            <pc:sldMk cId="2406545492" sldId="270"/>
            <ac:spMk id="2" creationId="{672147EA-0DF0-4DF7-BA03-7F6CDF3D8651}"/>
          </ac:spMkLst>
        </pc:spChg>
      </pc:sldChg>
      <pc:sldChg chg="modSp add mod">
        <pc:chgData name="Pascalle Cup" userId="abbe84a0-611b-406e-b251-e8b4b71c069a" providerId="ADAL" clId="{88410882-5D0D-4A52-8F51-612BFE73746D}" dt="2021-10-07T18:50:45.528" v="287" actId="12"/>
        <pc:sldMkLst>
          <pc:docMk/>
          <pc:sldMk cId="3113000813" sldId="271"/>
        </pc:sldMkLst>
        <pc:spChg chg="mod">
          <ac:chgData name="Pascalle Cup" userId="abbe84a0-611b-406e-b251-e8b4b71c069a" providerId="ADAL" clId="{88410882-5D0D-4A52-8F51-612BFE73746D}" dt="2021-10-07T18:50:45.528" v="287" actId="12"/>
          <ac:spMkLst>
            <pc:docMk/>
            <pc:sldMk cId="3113000813" sldId="271"/>
            <ac:spMk id="6" creationId="{81B96BA2-902A-4078-8942-E8A2417A9A29}"/>
          </ac:spMkLst>
        </pc:spChg>
        <pc:spChg chg="mod">
          <ac:chgData name="Pascalle Cup" userId="abbe84a0-611b-406e-b251-e8b4b71c069a" providerId="ADAL" clId="{88410882-5D0D-4A52-8F51-612BFE73746D}" dt="2021-10-07T18:35:07.218" v="83" actId="20577"/>
          <ac:spMkLst>
            <pc:docMk/>
            <pc:sldMk cId="3113000813" sldId="271"/>
            <ac:spMk id="13" creationId="{BC3B0B6C-7490-49B6-9060-444D61A2630D}"/>
          </ac:spMkLst>
        </pc:spChg>
        <pc:graphicFrameChg chg="modGraphic">
          <ac:chgData name="Pascalle Cup" userId="abbe84a0-611b-406e-b251-e8b4b71c069a" providerId="ADAL" clId="{88410882-5D0D-4A52-8F51-612BFE73746D}" dt="2021-10-07T18:34:48.552" v="33" actId="207"/>
          <ac:graphicFrameMkLst>
            <pc:docMk/>
            <pc:sldMk cId="3113000813" sldId="271"/>
            <ac:graphicFrameMk id="7" creationId="{E301E4D4-09EB-42FE-AC70-36D3DFBAE62B}"/>
          </ac:graphicFrameMkLst>
        </pc:graphicFrameChg>
      </pc:sldChg>
      <pc:sldChg chg="addSp delSp modSp mod">
        <pc:chgData name="Pascalle Cup" userId="abbe84a0-611b-406e-b251-e8b4b71c069a" providerId="ADAL" clId="{88410882-5D0D-4A52-8F51-612BFE73746D}" dt="2021-10-07T19:04:16.181" v="410" actId="403"/>
        <pc:sldMkLst>
          <pc:docMk/>
          <pc:sldMk cId="1708055257" sldId="278"/>
        </pc:sldMkLst>
        <pc:spChg chg="mod">
          <ac:chgData name="Pascalle Cup" userId="abbe84a0-611b-406e-b251-e8b4b71c069a" providerId="ADAL" clId="{88410882-5D0D-4A52-8F51-612BFE73746D}" dt="2021-10-07T19:04:11.269" v="409" actId="403"/>
          <ac:spMkLst>
            <pc:docMk/>
            <pc:sldMk cId="1708055257" sldId="278"/>
            <ac:spMk id="3" creationId="{2105BD16-E054-4859-9C80-9B37E6152A67}"/>
          </ac:spMkLst>
        </pc:spChg>
        <pc:spChg chg="add del mod">
          <ac:chgData name="Pascalle Cup" userId="abbe84a0-611b-406e-b251-e8b4b71c069a" providerId="ADAL" clId="{88410882-5D0D-4A52-8F51-612BFE73746D}" dt="2021-10-07T18:57:23.836" v="298"/>
          <ac:spMkLst>
            <pc:docMk/>
            <pc:sldMk cId="1708055257" sldId="278"/>
            <ac:spMk id="4" creationId="{67908410-9438-4907-9EA1-A47D1C968A63}"/>
          </ac:spMkLst>
        </pc:spChg>
        <pc:spChg chg="add mod">
          <ac:chgData name="Pascalle Cup" userId="abbe84a0-611b-406e-b251-e8b4b71c069a" providerId="ADAL" clId="{88410882-5D0D-4A52-8F51-612BFE73746D}" dt="2021-10-07T19:04:16.181" v="410" actId="403"/>
          <ac:spMkLst>
            <pc:docMk/>
            <pc:sldMk cId="1708055257" sldId="278"/>
            <ac:spMk id="5" creationId="{C4CBBEC6-015A-4829-AC3D-413139A1F3ED}"/>
          </ac:spMkLst>
        </pc:spChg>
        <pc:spChg chg="del mod">
          <ac:chgData name="Pascalle Cup" userId="abbe84a0-611b-406e-b251-e8b4b71c069a" providerId="ADAL" clId="{88410882-5D0D-4A52-8F51-612BFE73746D}" dt="2021-10-07T18:56:58.156" v="292" actId="478"/>
          <ac:spMkLst>
            <pc:docMk/>
            <pc:sldMk cId="1708055257" sldId="278"/>
            <ac:spMk id="6" creationId="{835FB958-36C3-49FD-B2A2-D16E23FB56FB}"/>
          </ac:spMkLst>
        </pc:spChg>
        <pc:picChg chg="add mod">
          <ac:chgData name="Pascalle Cup" userId="abbe84a0-611b-406e-b251-e8b4b71c069a" providerId="ADAL" clId="{88410882-5D0D-4A52-8F51-612BFE73746D}" dt="2021-10-07T19:02:37.416" v="389" actId="1076"/>
          <ac:picMkLst>
            <pc:docMk/>
            <pc:sldMk cId="1708055257" sldId="278"/>
            <ac:picMk id="7" creationId="{196F94D7-2AB8-43AA-A6F8-9DDBA57550C5}"/>
          </ac:picMkLst>
        </pc:picChg>
      </pc:sldChg>
      <pc:sldChg chg="modSp mod">
        <pc:chgData name="Pascalle Cup" userId="abbe84a0-611b-406e-b251-e8b4b71c069a" providerId="ADAL" clId="{88410882-5D0D-4A52-8F51-612BFE73746D}" dt="2021-10-07T19:07:29.081" v="458" actId="20577"/>
        <pc:sldMkLst>
          <pc:docMk/>
          <pc:sldMk cId="3464209529" sldId="280"/>
        </pc:sldMkLst>
        <pc:spChg chg="mod">
          <ac:chgData name="Pascalle Cup" userId="abbe84a0-611b-406e-b251-e8b4b71c069a" providerId="ADAL" clId="{88410882-5D0D-4A52-8F51-612BFE73746D}" dt="2021-10-07T19:07:29.081" v="458" actId="20577"/>
          <ac:spMkLst>
            <pc:docMk/>
            <pc:sldMk cId="3464209529" sldId="280"/>
            <ac:spMk id="5" creationId="{52494704-7CE3-428F-917F-2990B8667444}"/>
          </ac:spMkLst>
        </pc:spChg>
      </pc:sldChg>
      <pc:sldChg chg="addSp delSp modSp mod">
        <pc:chgData name="Pascalle Cup" userId="abbe84a0-611b-406e-b251-e8b4b71c069a" providerId="ADAL" clId="{88410882-5D0D-4A52-8F51-612BFE73746D}" dt="2021-10-07T18:44:47.216" v="196" actId="20577"/>
        <pc:sldMkLst>
          <pc:docMk/>
          <pc:sldMk cId="2066666265" sldId="289"/>
        </pc:sldMkLst>
        <pc:spChg chg="mod">
          <ac:chgData name="Pascalle Cup" userId="abbe84a0-611b-406e-b251-e8b4b71c069a" providerId="ADAL" clId="{88410882-5D0D-4A52-8F51-612BFE73746D}" dt="2021-10-07T18:44:47.216" v="196" actId="20577"/>
          <ac:spMkLst>
            <pc:docMk/>
            <pc:sldMk cId="2066666265" sldId="289"/>
            <ac:spMk id="2" creationId="{398F98F4-6590-4879-B179-6C94F0467C01}"/>
          </ac:spMkLst>
        </pc:spChg>
        <pc:spChg chg="del mod">
          <ac:chgData name="Pascalle Cup" userId="abbe84a0-611b-406e-b251-e8b4b71c069a" providerId="ADAL" clId="{88410882-5D0D-4A52-8F51-612BFE73746D}" dt="2021-10-07T18:41:59.256" v="175" actId="478"/>
          <ac:spMkLst>
            <pc:docMk/>
            <pc:sldMk cId="2066666265" sldId="289"/>
            <ac:spMk id="4" creationId="{2D28000A-8A1C-4D92-A70F-342958035B99}"/>
          </ac:spMkLst>
        </pc:spChg>
        <pc:spChg chg="del">
          <ac:chgData name="Pascalle Cup" userId="abbe84a0-611b-406e-b251-e8b4b71c069a" providerId="ADAL" clId="{88410882-5D0D-4A52-8F51-612BFE73746D}" dt="2021-10-07T18:42:00.870" v="176" actId="478"/>
          <ac:spMkLst>
            <pc:docMk/>
            <pc:sldMk cId="2066666265" sldId="289"/>
            <ac:spMk id="6" creationId="{05A36C87-C437-42D9-8B50-9FE5DFB811C0}"/>
          </ac:spMkLst>
        </pc:spChg>
        <pc:spChg chg="del">
          <ac:chgData name="Pascalle Cup" userId="abbe84a0-611b-406e-b251-e8b4b71c069a" providerId="ADAL" clId="{88410882-5D0D-4A52-8F51-612BFE73746D}" dt="2021-10-07T18:42:01.967" v="177" actId="478"/>
          <ac:spMkLst>
            <pc:docMk/>
            <pc:sldMk cId="2066666265" sldId="289"/>
            <ac:spMk id="7" creationId="{D050F27E-063E-44F2-A112-AF32900705F3}"/>
          </ac:spMkLst>
        </pc:spChg>
        <pc:spChg chg="add del">
          <ac:chgData name="Pascalle Cup" userId="abbe84a0-611b-406e-b251-e8b4b71c069a" providerId="ADAL" clId="{88410882-5D0D-4A52-8F51-612BFE73746D}" dt="2021-10-07T18:44:07.371" v="189" actId="478"/>
          <ac:spMkLst>
            <pc:docMk/>
            <pc:sldMk cId="2066666265" sldId="289"/>
            <ac:spMk id="8" creationId="{D2F8BBBA-D792-4EE8-A974-0CE3E146D8D2}"/>
          </ac:spMkLst>
        </pc:spChg>
        <pc:spChg chg="add">
          <ac:chgData name="Pascalle Cup" userId="abbe84a0-611b-406e-b251-e8b4b71c069a" providerId="ADAL" clId="{88410882-5D0D-4A52-8F51-612BFE73746D}" dt="2021-10-07T18:44:16.536" v="190" actId="11529"/>
          <ac:spMkLst>
            <pc:docMk/>
            <pc:sldMk cId="2066666265" sldId="289"/>
            <ac:spMk id="9" creationId="{1716A021-71BC-45E7-9C8E-C82885249D2E}"/>
          </ac:spMkLst>
        </pc:spChg>
        <pc:spChg chg="add mod">
          <ac:chgData name="Pascalle Cup" userId="abbe84a0-611b-406e-b251-e8b4b71c069a" providerId="ADAL" clId="{88410882-5D0D-4A52-8F51-612BFE73746D}" dt="2021-10-07T18:44:29.732" v="193" actId="1076"/>
          <ac:spMkLst>
            <pc:docMk/>
            <pc:sldMk cId="2066666265" sldId="289"/>
            <ac:spMk id="10" creationId="{3DF2A1A5-B3EA-40B1-8850-4A7796652515}"/>
          </ac:spMkLst>
        </pc:spChg>
        <pc:picChg chg="add del mod">
          <ac:chgData name="Pascalle Cup" userId="abbe84a0-611b-406e-b251-e8b4b71c069a" providerId="ADAL" clId="{88410882-5D0D-4A52-8F51-612BFE73746D}" dt="2021-10-07T18:43:42.291" v="183" actId="478"/>
          <ac:picMkLst>
            <pc:docMk/>
            <pc:sldMk cId="2066666265" sldId="289"/>
            <ac:picMk id="3" creationId="{51453DE5-4BF7-47FB-A90B-38B05BD85CF9}"/>
          </ac:picMkLst>
        </pc:picChg>
        <pc:picChg chg="add mod">
          <ac:chgData name="Pascalle Cup" userId="abbe84a0-611b-406e-b251-e8b4b71c069a" providerId="ADAL" clId="{88410882-5D0D-4A52-8F51-612BFE73746D}" dt="2021-10-07T18:43:49.555" v="187" actId="14100"/>
          <ac:picMkLst>
            <pc:docMk/>
            <pc:sldMk cId="2066666265" sldId="289"/>
            <ac:picMk id="5" creationId="{A83B31E9-B2CE-4F95-AE42-585345915736}"/>
          </ac:picMkLst>
        </pc:picChg>
      </pc:sldChg>
      <pc:sldChg chg="addSp modSp add mod ord modAnim">
        <pc:chgData name="Pascalle Cup" userId="abbe84a0-611b-406e-b251-e8b4b71c069a" providerId="ADAL" clId="{88410882-5D0D-4A52-8F51-612BFE73746D}" dt="2021-10-07T18:54:44.403" v="289"/>
        <pc:sldMkLst>
          <pc:docMk/>
          <pc:sldMk cId="2273274791" sldId="290"/>
        </pc:sldMkLst>
        <pc:spChg chg="add mod">
          <ac:chgData name="Pascalle Cup" userId="abbe84a0-611b-406e-b251-e8b4b71c069a" providerId="ADAL" clId="{88410882-5D0D-4A52-8F51-612BFE73746D}" dt="2021-10-07T18:47:16.668" v="276" actId="1076"/>
          <ac:spMkLst>
            <pc:docMk/>
            <pc:sldMk cId="2273274791" sldId="290"/>
            <ac:spMk id="3" creationId="{BE163560-F674-423C-9A87-2CEC4F0FD166}"/>
          </ac:spMkLst>
        </pc:spChg>
      </pc:sldChg>
      <pc:sldChg chg="modSp">
        <pc:chgData name="Pascalle Cup" userId="abbe84a0-611b-406e-b251-e8b4b71c069a" providerId="ADAL" clId="{88410882-5D0D-4A52-8F51-612BFE73746D}" dt="2021-10-07T18:57:08.372" v="294" actId="14100"/>
        <pc:sldMkLst>
          <pc:docMk/>
          <pc:sldMk cId="708254530" sldId="291"/>
        </pc:sldMkLst>
        <pc:picChg chg="mod">
          <ac:chgData name="Pascalle Cup" userId="abbe84a0-611b-406e-b251-e8b4b71c069a" providerId="ADAL" clId="{88410882-5D0D-4A52-8F51-612BFE73746D}" dt="2021-10-07T18:57:08.372" v="294" actId="14100"/>
          <ac:picMkLst>
            <pc:docMk/>
            <pc:sldMk cId="708254530" sldId="291"/>
            <ac:picMk id="4" creationId="{00000000-0000-0000-0000-000000000000}"/>
          </ac:picMkLst>
        </pc:picChg>
      </pc:sldChg>
      <pc:sldChg chg="del">
        <pc:chgData name="Pascalle Cup" userId="abbe84a0-611b-406e-b251-e8b4b71c069a" providerId="ADAL" clId="{88410882-5D0D-4A52-8F51-612BFE73746D}" dt="2021-10-07T19:08:10.637" v="512" actId="47"/>
        <pc:sldMkLst>
          <pc:docMk/>
          <pc:sldMk cId="401522308" sldId="293"/>
        </pc:sldMkLst>
      </pc:sldChg>
      <pc:sldChg chg="addSp modSp new mod">
        <pc:chgData name="Pascalle Cup" userId="abbe84a0-611b-406e-b251-e8b4b71c069a" providerId="ADAL" clId="{88410882-5D0D-4A52-8F51-612BFE73746D}" dt="2021-10-07T19:11:00.879" v="527" actId="1076"/>
        <pc:sldMkLst>
          <pc:docMk/>
          <pc:sldMk cId="2930752194" sldId="293"/>
        </pc:sldMkLst>
        <pc:spChg chg="mod">
          <ac:chgData name="Pascalle Cup" userId="abbe84a0-611b-406e-b251-e8b4b71c069a" providerId="ADAL" clId="{88410882-5D0D-4A52-8F51-612BFE73746D}" dt="2021-10-07T19:10:24.696" v="520" actId="20577"/>
          <ac:spMkLst>
            <pc:docMk/>
            <pc:sldMk cId="2930752194" sldId="293"/>
            <ac:spMk id="2" creationId="{71AD9423-992B-4FD5-BEA3-1064617A39C5}"/>
          </ac:spMkLst>
        </pc:spChg>
        <pc:spChg chg="add mod">
          <ac:chgData name="Pascalle Cup" userId="abbe84a0-611b-406e-b251-e8b4b71c069a" providerId="ADAL" clId="{88410882-5D0D-4A52-8F51-612BFE73746D}" dt="2021-10-07T19:11:00.879" v="527" actId="1076"/>
          <ac:spMkLst>
            <pc:docMk/>
            <pc:sldMk cId="2930752194" sldId="293"/>
            <ac:spMk id="4" creationId="{624D569C-C36E-4DA9-B3A8-0E09968D058F}"/>
          </ac:spMkLst>
        </pc:spChg>
      </pc:sldChg>
      <pc:sldChg chg="addSp new">
        <pc:chgData name="Pascalle Cup" userId="abbe84a0-611b-406e-b251-e8b4b71c069a" providerId="ADAL" clId="{88410882-5D0D-4A52-8F51-612BFE73746D}" dt="2021-10-07T19:13:17.562" v="529"/>
        <pc:sldMkLst>
          <pc:docMk/>
          <pc:sldMk cId="1900829220" sldId="294"/>
        </pc:sldMkLst>
        <pc:picChg chg="add">
          <ac:chgData name="Pascalle Cup" userId="abbe84a0-611b-406e-b251-e8b4b71c069a" providerId="ADAL" clId="{88410882-5D0D-4A52-8F51-612BFE73746D}" dt="2021-10-07T19:13:17.562" v="529"/>
          <ac:picMkLst>
            <pc:docMk/>
            <pc:sldMk cId="1900829220" sldId="294"/>
            <ac:picMk id="2" creationId="{F954FE6E-9CE3-4BF2-BE01-CCBFDEA225AC}"/>
          </ac:picMkLst>
        </pc:picChg>
      </pc:sldChg>
      <pc:sldMasterChg chg="add addSldLayout">
        <pc:chgData name="Pascalle Cup" userId="abbe84a0-611b-406e-b251-e8b4b71c069a" providerId="ADAL" clId="{88410882-5D0D-4A52-8F51-612BFE73746D}" dt="2021-10-07T18:34:36.621" v="31" actId="27028"/>
        <pc:sldMasterMkLst>
          <pc:docMk/>
          <pc:sldMasterMk cId="689264153" sldId="2147483675"/>
        </pc:sldMasterMkLst>
        <pc:sldLayoutChg chg="add">
          <pc:chgData name="Pascalle Cup" userId="abbe84a0-611b-406e-b251-e8b4b71c069a" providerId="ADAL" clId="{88410882-5D0D-4A52-8F51-612BFE73746D}" dt="2021-10-07T18:34:36.621" v="31" actId="27028"/>
          <pc:sldLayoutMkLst>
            <pc:docMk/>
            <pc:sldMasterMk cId="689264153" sldId="2147483675"/>
            <pc:sldLayoutMk cId="704416619" sldId="214748367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400" b="1" dirty="0"/>
            <a:t>Waar zitten verbeter-punten? </a:t>
          </a:r>
        </a:p>
        <a:p>
          <a:r>
            <a:rPr lang="nl-NL" sz="2400" b="1" dirty="0"/>
            <a:t>Waar zitten bedreigingen?</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B7E84-8750-4AEF-B96D-4B86F618B17F}" type="doc">
      <dgm:prSet loTypeId="urn:microsoft.com/office/officeart/2005/8/layout/process1" loCatId="process" qsTypeId="urn:microsoft.com/office/officeart/2005/8/quickstyle/simple1" qsCatId="simple" csTypeId="urn:microsoft.com/office/officeart/2005/8/colors/colorful1" csCatId="colorful" phldr="1"/>
      <dgm:spPr/>
    </dgm:pt>
    <dgm:pt modelId="{29779B23-4DEC-4563-A176-C6C634752C2A}">
      <dgm:prSet phldrT="[Tekst]"/>
      <dgm:spPr/>
      <dgm:t>
        <a:bodyPr/>
        <a:lstStyle/>
        <a:p>
          <a:r>
            <a:rPr lang="nl-NL" dirty="0"/>
            <a:t>Analyse</a:t>
          </a:r>
        </a:p>
        <a:p>
          <a:r>
            <a:rPr lang="nl-NL" dirty="0"/>
            <a:t>SWOT 1,2 &amp; 3 </a:t>
          </a:r>
        </a:p>
      </dgm:t>
    </dgm:pt>
    <dgm:pt modelId="{D8D6EF39-7807-402B-8585-FABD096F1463}" type="parTrans" cxnId="{75732125-B8E1-4004-94A4-9DC1C1088BF4}">
      <dgm:prSet/>
      <dgm:spPr/>
      <dgm:t>
        <a:bodyPr/>
        <a:lstStyle/>
        <a:p>
          <a:endParaRPr lang="nl-NL"/>
        </a:p>
      </dgm:t>
    </dgm:pt>
    <dgm:pt modelId="{113F4E4B-343E-4EEC-98AF-5B21FC35DD49}" type="sibTrans" cxnId="{75732125-B8E1-4004-94A4-9DC1C1088BF4}">
      <dgm:prSet/>
      <dgm:spPr/>
      <dgm:t>
        <a:bodyPr/>
        <a:lstStyle/>
        <a:p>
          <a:endParaRPr lang="nl-NL"/>
        </a:p>
      </dgm:t>
    </dgm:pt>
    <dgm:pt modelId="{BB688E31-71C0-40AA-9069-43DFE2E8B1F2}">
      <dgm:prSet phldrT="[Tekst]"/>
      <dgm:spPr/>
      <dgm:t>
        <a:bodyPr/>
        <a:lstStyle/>
        <a:p>
          <a:r>
            <a:rPr lang="nl-NL" dirty="0"/>
            <a:t>Knelpunten bepalen</a:t>
          </a:r>
        </a:p>
      </dgm:t>
    </dgm:pt>
    <dgm:pt modelId="{446FCC0B-AE7B-40A7-BFD9-A630D999FB42}" type="parTrans" cxnId="{B048D31C-C6FD-4C3F-8C1F-83CD56646198}">
      <dgm:prSet/>
      <dgm:spPr/>
      <dgm:t>
        <a:bodyPr/>
        <a:lstStyle/>
        <a:p>
          <a:endParaRPr lang="nl-NL"/>
        </a:p>
      </dgm:t>
    </dgm:pt>
    <dgm:pt modelId="{32A7E477-2929-4530-B576-25AA031D550C}" type="sibTrans" cxnId="{B048D31C-C6FD-4C3F-8C1F-83CD56646198}">
      <dgm:prSet/>
      <dgm:spPr/>
      <dgm:t>
        <a:bodyPr/>
        <a:lstStyle/>
        <a:p>
          <a:endParaRPr lang="nl-NL"/>
        </a:p>
      </dgm:t>
    </dgm:pt>
    <dgm:pt modelId="{A31A7AF0-1AB7-4F02-8114-79234A1A54E8}">
      <dgm:prSet phldrT="[Tekst]"/>
      <dgm:spPr/>
      <dgm:t>
        <a:bodyPr/>
        <a:lstStyle/>
        <a:p>
          <a:r>
            <a:rPr lang="nl-NL" dirty="0"/>
            <a:t>Oplossingen zoeken </a:t>
          </a:r>
        </a:p>
      </dgm:t>
    </dgm:pt>
    <dgm:pt modelId="{2ED10800-CAD0-468B-AA70-5D5408A0A138}" type="parTrans" cxnId="{605D1445-360A-49E2-82A6-4175FE447882}">
      <dgm:prSet/>
      <dgm:spPr/>
      <dgm:t>
        <a:bodyPr/>
        <a:lstStyle/>
        <a:p>
          <a:endParaRPr lang="nl-NL"/>
        </a:p>
      </dgm:t>
    </dgm:pt>
    <dgm:pt modelId="{AE967FBB-39CA-4ED4-BE05-A04B092B108F}" type="sibTrans" cxnId="{605D1445-360A-49E2-82A6-4175FE447882}">
      <dgm:prSet/>
      <dgm:spPr/>
      <dgm:t>
        <a:bodyPr/>
        <a:lstStyle/>
        <a:p>
          <a:endParaRPr lang="nl-NL"/>
        </a:p>
      </dgm:t>
    </dgm:pt>
    <dgm:pt modelId="{19D710EC-44A5-4576-A0A4-FF2F1129DD8A}">
      <dgm:prSet phldrT="[Tekst]"/>
      <dgm:spPr/>
      <dgm:t>
        <a:bodyPr/>
        <a:lstStyle/>
        <a:p>
          <a:r>
            <a:rPr lang="nl-NL" dirty="0"/>
            <a:t>Keuze en uitwerking van oplossingen.</a:t>
          </a:r>
        </a:p>
      </dgm:t>
    </dgm:pt>
    <dgm:pt modelId="{096B3BBD-3F51-4C01-A1DD-E467EA6591EB}" type="parTrans" cxnId="{1765445C-9DDC-4032-A528-3626D77995F6}">
      <dgm:prSet/>
      <dgm:spPr/>
      <dgm:t>
        <a:bodyPr/>
        <a:lstStyle/>
        <a:p>
          <a:endParaRPr lang="nl-NL"/>
        </a:p>
      </dgm:t>
    </dgm:pt>
    <dgm:pt modelId="{57F7C954-5655-4287-A8D9-057214B20735}" type="sibTrans" cxnId="{1765445C-9DDC-4032-A528-3626D77995F6}">
      <dgm:prSet/>
      <dgm:spPr/>
      <dgm:t>
        <a:bodyPr/>
        <a:lstStyle/>
        <a:p>
          <a:endParaRPr lang="nl-NL"/>
        </a:p>
      </dgm:t>
    </dgm:pt>
    <dgm:pt modelId="{50628CA7-C40E-4162-87B0-8226F28CCEEA}" type="pres">
      <dgm:prSet presAssocID="{189B7E84-8750-4AEF-B96D-4B86F618B17F}" presName="Name0" presStyleCnt="0">
        <dgm:presLayoutVars>
          <dgm:dir/>
          <dgm:resizeHandles val="exact"/>
        </dgm:presLayoutVars>
      </dgm:prSet>
      <dgm:spPr/>
    </dgm:pt>
    <dgm:pt modelId="{301D4AF5-D576-478B-8052-05F8D4779A5F}" type="pres">
      <dgm:prSet presAssocID="{29779B23-4DEC-4563-A176-C6C634752C2A}" presName="node" presStyleLbl="node1" presStyleIdx="0" presStyleCnt="4">
        <dgm:presLayoutVars>
          <dgm:bulletEnabled val="1"/>
        </dgm:presLayoutVars>
      </dgm:prSet>
      <dgm:spPr/>
    </dgm:pt>
    <dgm:pt modelId="{FB7D15DD-6E86-44BA-9D62-318D20A5C687}" type="pres">
      <dgm:prSet presAssocID="{113F4E4B-343E-4EEC-98AF-5B21FC35DD49}" presName="sibTrans" presStyleLbl="sibTrans2D1" presStyleIdx="0" presStyleCnt="3"/>
      <dgm:spPr/>
    </dgm:pt>
    <dgm:pt modelId="{8EFCB914-D6BD-4C44-B376-35248167FD3B}" type="pres">
      <dgm:prSet presAssocID="{113F4E4B-343E-4EEC-98AF-5B21FC35DD49}" presName="connectorText" presStyleLbl="sibTrans2D1" presStyleIdx="0" presStyleCnt="3"/>
      <dgm:spPr/>
    </dgm:pt>
    <dgm:pt modelId="{9D86B4B7-5373-4444-A0ED-72E539AA6CF5}" type="pres">
      <dgm:prSet presAssocID="{BB688E31-71C0-40AA-9069-43DFE2E8B1F2}" presName="node" presStyleLbl="node1" presStyleIdx="1" presStyleCnt="4">
        <dgm:presLayoutVars>
          <dgm:bulletEnabled val="1"/>
        </dgm:presLayoutVars>
      </dgm:prSet>
      <dgm:spPr/>
    </dgm:pt>
    <dgm:pt modelId="{A499D304-2629-42F6-A4BB-AB3A040D4AA8}" type="pres">
      <dgm:prSet presAssocID="{32A7E477-2929-4530-B576-25AA031D550C}" presName="sibTrans" presStyleLbl="sibTrans2D1" presStyleIdx="1" presStyleCnt="3"/>
      <dgm:spPr/>
    </dgm:pt>
    <dgm:pt modelId="{4844895C-638C-4906-92D0-F834C12C0028}" type="pres">
      <dgm:prSet presAssocID="{32A7E477-2929-4530-B576-25AA031D550C}" presName="connectorText" presStyleLbl="sibTrans2D1" presStyleIdx="1" presStyleCnt="3"/>
      <dgm:spPr/>
    </dgm:pt>
    <dgm:pt modelId="{1BAC5A9A-880B-4AEF-95AA-BD639BA6E45D}" type="pres">
      <dgm:prSet presAssocID="{A31A7AF0-1AB7-4F02-8114-79234A1A54E8}" presName="node" presStyleLbl="node1" presStyleIdx="2" presStyleCnt="4">
        <dgm:presLayoutVars>
          <dgm:bulletEnabled val="1"/>
        </dgm:presLayoutVars>
      </dgm:prSet>
      <dgm:spPr/>
    </dgm:pt>
    <dgm:pt modelId="{9C8683C1-BC5D-4ADA-9335-BBD76C1AAA48}" type="pres">
      <dgm:prSet presAssocID="{AE967FBB-39CA-4ED4-BE05-A04B092B108F}" presName="sibTrans" presStyleLbl="sibTrans2D1" presStyleIdx="2" presStyleCnt="3"/>
      <dgm:spPr/>
    </dgm:pt>
    <dgm:pt modelId="{1A9E28BA-9B22-429A-907A-5DFF14B8929E}" type="pres">
      <dgm:prSet presAssocID="{AE967FBB-39CA-4ED4-BE05-A04B092B108F}" presName="connectorText" presStyleLbl="sibTrans2D1" presStyleIdx="2" presStyleCnt="3"/>
      <dgm:spPr/>
    </dgm:pt>
    <dgm:pt modelId="{EE02958B-BFDF-4AA2-9E3E-383254E438B2}" type="pres">
      <dgm:prSet presAssocID="{19D710EC-44A5-4576-A0A4-FF2F1129DD8A}" presName="node" presStyleLbl="node1" presStyleIdx="3" presStyleCnt="4">
        <dgm:presLayoutVars>
          <dgm:bulletEnabled val="1"/>
        </dgm:presLayoutVars>
      </dgm:prSet>
      <dgm:spPr/>
    </dgm:pt>
  </dgm:ptLst>
  <dgm:cxnLst>
    <dgm:cxn modelId="{BC6C3C17-D265-474A-B6E5-8633A5F62F2B}" type="presOf" srcId="{29779B23-4DEC-4563-A176-C6C634752C2A}" destId="{301D4AF5-D576-478B-8052-05F8D4779A5F}" srcOrd="0" destOrd="0" presId="urn:microsoft.com/office/officeart/2005/8/layout/process1"/>
    <dgm:cxn modelId="{B048D31C-C6FD-4C3F-8C1F-83CD56646198}" srcId="{189B7E84-8750-4AEF-B96D-4B86F618B17F}" destId="{BB688E31-71C0-40AA-9069-43DFE2E8B1F2}" srcOrd="1" destOrd="0" parTransId="{446FCC0B-AE7B-40A7-BFD9-A630D999FB42}" sibTransId="{32A7E477-2929-4530-B576-25AA031D550C}"/>
    <dgm:cxn modelId="{28B0AA21-7025-454B-9690-18EE24BBD3B8}" type="presOf" srcId="{AE967FBB-39CA-4ED4-BE05-A04B092B108F}" destId="{1A9E28BA-9B22-429A-907A-5DFF14B8929E}" srcOrd="1" destOrd="0" presId="urn:microsoft.com/office/officeart/2005/8/layout/process1"/>
    <dgm:cxn modelId="{75732125-B8E1-4004-94A4-9DC1C1088BF4}" srcId="{189B7E84-8750-4AEF-B96D-4B86F618B17F}" destId="{29779B23-4DEC-4563-A176-C6C634752C2A}" srcOrd="0" destOrd="0" parTransId="{D8D6EF39-7807-402B-8585-FABD096F1463}" sibTransId="{113F4E4B-343E-4EEC-98AF-5B21FC35DD49}"/>
    <dgm:cxn modelId="{7A9FC240-E8B2-4831-8984-79DC0C207A0C}" type="presOf" srcId="{19D710EC-44A5-4576-A0A4-FF2F1129DD8A}" destId="{EE02958B-BFDF-4AA2-9E3E-383254E438B2}" srcOrd="0" destOrd="0" presId="urn:microsoft.com/office/officeart/2005/8/layout/process1"/>
    <dgm:cxn modelId="{1765445C-9DDC-4032-A528-3626D77995F6}" srcId="{189B7E84-8750-4AEF-B96D-4B86F618B17F}" destId="{19D710EC-44A5-4576-A0A4-FF2F1129DD8A}" srcOrd="3" destOrd="0" parTransId="{096B3BBD-3F51-4C01-A1DD-E467EA6591EB}" sibTransId="{57F7C954-5655-4287-A8D9-057214B20735}"/>
    <dgm:cxn modelId="{34E4C542-44B3-4E59-B73F-3C734B572321}" type="presOf" srcId="{113F4E4B-343E-4EEC-98AF-5B21FC35DD49}" destId="{8EFCB914-D6BD-4C44-B376-35248167FD3B}" srcOrd="1" destOrd="0" presId="urn:microsoft.com/office/officeart/2005/8/layout/process1"/>
    <dgm:cxn modelId="{605D1445-360A-49E2-82A6-4175FE447882}" srcId="{189B7E84-8750-4AEF-B96D-4B86F618B17F}" destId="{A31A7AF0-1AB7-4F02-8114-79234A1A54E8}" srcOrd="2" destOrd="0" parTransId="{2ED10800-CAD0-468B-AA70-5D5408A0A138}" sibTransId="{AE967FBB-39CA-4ED4-BE05-A04B092B108F}"/>
    <dgm:cxn modelId="{D9BF9171-2DBE-4BC5-9473-F71255ABD713}" type="presOf" srcId="{A31A7AF0-1AB7-4F02-8114-79234A1A54E8}" destId="{1BAC5A9A-880B-4AEF-95AA-BD639BA6E45D}" srcOrd="0" destOrd="0" presId="urn:microsoft.com/office/officeart/2005/8/layout/process1"/>
    <dgm:cxn modelId="{989188AC-6BCA-46FA-A5C1-7801EA867F5E}" type="presOf" srcId="{32A7E477-2929-4530-B576-25AA031D550C}" destId="{4844895C-638C-4906-92D0-F834C12C0028}" srcOrd="1" destOrd="0" presId="urn:microsoft.com/office/officeart/2005/8/layout/process1"/>
    <dgm:cxn modelId="{1B0A93B0-5A26-4508-9268-6430B6A00D95}" type="presOf" srcId="{113F4E4B-343E-4EEC-98AF-5B21FC35DD49}" destId="{FB7D15DD-6E86-44BA-9D62-318D20A5C687}" srcOrd="0" destOrd="0" presId="urn:microsoft.com/office/officeart/2005/8/layout/process1"/>
    <dgm:cxn modelId="{6AE106B1-D3F4-49E9-9A2D-7ED55FD263E1}" type="presOf" srcId="{32A7E477-2929-4530-B576-25AA031D550C}" destId="{A499D304-2629-42F6-A4BB-AB3A040D4AA8}" srcOrd="0" destOrd="0" presId="urn:microsoft.com/office/officeart/2005/8/layout/process1"/>
    <dgm:cxn modelId="{D0287ECD-8D48-4E3B-9116-D15DCFFD134C}" type="presOf" srcId="{189B7E84-8750-4AEF-B96D-4B86F618B17F}" destId="{50628CA7-C40E-4162-87B0-8226F28CCEEA}" srcOrd="0" destOrd="0" presId="urn:microsoft.com/office/officeart/2005/8/layout/process1"/>
    <dgm:cxn modelId="{3594C8CE-5AE7-4D1A-AF52-82EF353DCD03}" type="presOf" srcId="{AE967FBB-39CA-4ED4-BE05-A04B092B108F}" destId="{9C8683C1-BC5D-4ADA-9335-BBD76C1AAA48}" srcOrd="0" destOrd="0" presId="urn:microsoft.com/office/officeart/2005/8/layout/process1"/>
    <dgm:cxn modelId="{0A3F0AD4-9B51-4AAE-86FF-310DDFC191F9}" type="presOf" srcId="{BB688E31-71C0-40AA-9069-43DFE2E8B1F2}" destId="{9D86B4B7-5373-4444-A0ED-72E539AA6CF5}" srcOrd="0" destOrd="0" presId="urn:microsoft.com/office/officeart/2005/8/layout/process1"/>
    <dgm:cxn modelId="{438688E1-2F42-45B7-9BF6-CCEE7CAD2F02}" type="presParOf" srcId="{50628CA7-C40E-4162-87B0-8226F28CCEEA}" destId="{301D4AF5-D576-478B-8052-05F8D4779A5F}" srcOrd="0" destOrd="0" presId="urn:microsoft.com/office/officeart/2005/8/layout/process1"/>
    <dgm:cxn modelId="{9A42BDD3-1F19-4152-9EBD-04C305C3B88D}" type="presParOf" srcId="{50628CA7-C40E-4162-87B0-8226F28CCEEA}" destId="{FB7D15DD-6E86-44BA-9D62-318D20A5C687}" srcOrd="1" destOrd="0" presId="urn:microsoft.com/office/officeart/2005/8/layout/process1"/>
    <dgm:cxn modelId="{24DB0A2F-E085-4B8D-84BD-32919C236B13}" type="presParOf" srcId="{FB7D15DD-6E86-44BA-9D62-318D20A5C687}" destId="{8EFCB914-D6BD-4C44-B376-35248167FD3B}" srcOrd="0" destOrd="0" presId="urn:microsoft.com/office/officeart/2005/8/layout/process1"/>
    <dgm:cxn modelId="{37FCACDD-5BD8-40F8-8378-9C47FEC5283D}" type="presParOf" srcId="{50628CA7-C40E-4162-87B0-8226F28CCEEA}" destId="{9D86B4B7-5373-4444-A0ED-72E539AA6CF5}" srcOrd="2" destOrd="0" presId="urn:microsoft.com/office/officeart/2005/8/layout/process1"/>
    <dgm:cxn modelId="{D2DB4735-EB8A-4ACF-8EB6-BA8A3B9BE3D2}" type="presParOf" srcId="{50628CA7-C40E-4162-87B0-8226F28CCEEA}" destId="{A499D304-2629-42F6-A4BB-AB3A040D4AA8}" srcOrd="3" destOrd="0" presId="urn:microsoft.com/office/officeart/2005/8/layout/process1"/>
    <dgm:cxn modelId="{F2D6192B-C919-4BA0-BF80-3C4872E48B8F}" type="presParOf" srcId="{A499D304-2629-42F6-A4BB-AB3A040D4AA8}" destId="{4844895C-638C-4906-92D0-F834C12C0028}" srcOrd="0" destOrd="0" presId="urn:microsoft.com/office/officeart/2005/8/layout/process1"/>
    <dgm:cxn modelId="{86AA8F8B-A5B8-44AB-8ECB-3C413651415C}" type="presParOf" srcId="{50628CA7-C40E-4162-87B0-8226F28CCEEA}" destId="{1BAC5A9A-880B-4AEF-95AA-BD639BA6E45D}" srcOrd="4" destOrd="0" presId="urn:microsoft.com/office/officeart/2005/8/layout/process1"/>
    <dgm:cxn modelId="{42C5A61A-12AA-4E74-A0E1-BD919375A7E0}" type="presParOf" srcId="{50628CA7-C40E-4162-87B0-8226F28CCEEA}" destId="{9C8683C1-BC5D-4ADA-9335-BBD76C1AAA48}" srcOrd="5" destOrd="0" presId="urn:microsoft.com/office/officeart/2005/8/layout/process1"/>
    <dgm:cxn modelId="{8437B41C-6C89-45F1-9690-139C7D9C2DEC}" type="presParOf" srcId="{9C8683C1-BC5D-4ADA-9335-BBD76C1AAA48}" destId="{1A9E28BA-9B22-429A-907A-5DFF14B8929E}" srcOrd="0" destOrd="0" presId="urn:microsoft.com/office/officeart/2005/8/layout/process1"/>
    <dgm:cxn modelId="{6929D187-E3E2-48F8-88B4-F8BEACA06DEA}" type="presParOf" srcId="{50628CA7-C40E-4162-87B0-8226F28CCEEA}" destId="{EE02958B-BFDF-4AA2-9E3E-383254E438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151384"/>
          <a:ext cx="2136374" cy="21230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1</a:t>
          </a:r>
        </a:p>
      </dsp:txBody>
      <dsp:txXfrm>
        <a:off x="67067" y="1213565"/>
        <a:ext cx="2012012" cy="1998660"/>
      </dsp:txXfrm>
    </dsp:sp>
    <dsp:sp modelId="{51066262-9489-4824-BF44-E3858F7F1884}">
      <dsp:nvSpPr>
        <dsp:cNvPr id="0" name=""/>
        <dsp:cNvSpPr/>
      </dsp:nvSpPr>
      <dsp:spPr>
        <a:xfrm>
          <a:off x="2354898" y="1947985"/>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053949"/>
        <a:ext cx="317038" cy="317892"/>
      </dsp:txXfrm>
    </dsp:sp>
    <dsp:sp modelId="{1FD20807-716B-473C-931E-3084607F4BF9}">
      <dsp:nvSpPr>
        <dsp:cNvPr id="0" name=""/>
        <dsp:cNvSpPr/>
      </dsp:nvSpPr>
      <dsp:spPr>
        <a:xfrm>
          <a:off x="2995811" y="1151384"/>
          <a:ext cx="2136374" cy="212302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2</a:t>
          </a:r>
        </a:p>
      </dsp:txBody>
      <dsp:txXfrm>
        <a:off x="3057992" y="1213565"/>
        <a:ext cx="2012012" cy="1998660"/>
      </dsp:txXfrm>
    </dsp:sp>
    <dsp:sp modelId="{2C7D3B2D-0271-4534-96FC-F75FB6DD9D0A}">
      <dsp:nvSpPr>
        <dsp:cNvPr id="0" name=""/>
        <dsp:cNvSpPr/>
      </dsp:nvSpPr>
      <dsp:spPr>
        <a:xfrm>
          <a:off x="5345823" y="1947985"/>
          <a:ext cx="452911" cy="529820"/>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053949"/>
        <a:ext cx="317038" cy="317892"/>
      </dsp:txXfrm>
    </dsp:sp>
    <dsp:sp modelId="{CB562FF1-5C14-428A-952B-8BE7020B44C3}">
      <dsp:nvSpPr>
        <dsp:cNvPr id="0" name=""/>
        <dsp:cNvSpPr/>
      </dsp:nvSpPr>
      <dsp:spPr>
        <a:xfrm>
          <a:off x="5986735" y="1151384"/>
          <a:ext cx="2136374" cy="212302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3</a:t>
          </a:r>
        </a:p>
      </dsp:txBody>
      <dsp:txXfrm>
        <a:off x="6048916" y="1213565"/>
        <a:ext cx="2012012" cy="1998660"/>
      </dsp:txXfrm>
    </dsp:sp>
    <dsp:sp modelId="{731BA915-C450-4525-A2DE-FC72ED050E7F}">
      <dsp:nvSpPr>
        <dsp:cNvPr id="0" name=""/>
        <dsp:cNvSpPr/>
      </dsp:nvSpPr>
      <dsp:spPr>
        <a:xfrm>
          <a:off x="8336748" y="1947985"/>
          <a:ext cx="452911" cy="52982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053949"/>
        <a:ext cx="317038" cy="317892"/>
      </dsp:txXfrm>
    </dsp:sp>
    <dsp:sp modelId="{D28CF49E-DA67-4552-BD72-82EA132004C4}">
      <dsp:nvSpPr>
        <dsp:cNvPr id="0" name=""/>
        <dsp:cNvSpPr/>
      </dsp:nvSpPr>
      <dsp:spPr>
        <a:xfrm>
          <a:off x="8977660" y="1151384"/>
          <a:ext cx="2136374" cy="212302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t>Waar zitten verbeter-punten? </a:t>
          </a:r>
        </a:p>
        <a:p>
          <a:pPr marL="0" lvl="0" indent="0" algn="ctr" defTabSz="1066800">
            <a:lnSpc>
              <a:spcPct val="90000"/>
            </a:lnSpc>
            <a:spcBef>
              <a:spcPct val="0"/>
            </a:spcBef>
            <a:spcAft>
              <a:spcPct val="35000"/>
            </a:spcAft>
            <a:buNone/>
          </a:pPr>
          <a:r>
            <a:rPr lang="nl-NL" sz="2400" b="1" kern="1200" dirty="0"/>
            <a:t>Waar zitten bedreigingen?</a:t>
          </a:r>
        </a:p>
      </dsp:txBody>
      <dsp:txXfrm>
        <a:off x="9039841" y="1213565"/>
        <a:ext cx="2012012" cy="199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4AF5-D576-478B-8052-05F8D4779A5F}">
      <dsp:nvSpPr>
        <dsp:cNvPr id="0" name=""/>
        <dsp:cNvSpPr/>
      </dsp:nvSpPr>
      <dsp:spPr>
        <a:xfrm>
          <a:off x="4928" y="2502450"/>
          <a:ext cx="2154689" cy="1292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Analyse</a:t>
          </a:r>
        </a:p>
        <a:p>
          <a:pPr marL="0" lvl="0" indent="0" algn="ctr" defTabSz="1066800">
            <a:lnSpc>
              <a:spcPct val="90000"/>
            </a:lnSpc>
            <a:spcBef>
              <a:spcPct val="0"/>
            </a:spcBef>
            <a:spcAft>
              <a:spcPct val="35000"/>
            </a:spcAft>
            <a:buNone/>
          </a:pPr>
          <a:r>
            <a:rPr lang="nl-NL" sz="2400" kern="1200" dirty="0"/>
            <a:t>SWOT 1,2 &amp; 3 </a:t>
          </a:r>
        </a:p>
      </dsp:txBody>
      <dsp:txXfrm>
        <a:off x="42793" y="2540315"/>
        <a:ext cx="2078959" cy="1217083"/>
      </dsp:txXfrm>
    </dsp:sp>
    <dsp:sp modelId="{FB7D15DD-6E86-44BA-9D62-318D20A5C687}">
      <dsp:nvSpPr>
        <dsp:cNvPr id="0" name=""/>
        <dsp:cNvSpPr/>
      </dsp:nvSpPr>
      <dsp:spPr>
        <a:xfrm>
          <a:off x="2375086" y="2881675"/>
          <a:ext cx="456794" cy="534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375086" y="2988548"/>
        <a:ext cx="319756" cy="320617"/>
      </dsp:txXfrm>
    </dsp:sp>
    <dsp:sp modelId="{9D86B4B7-5373-4444-A0ED-72E539AA6CF5}">
      <dsp:nvSpPr>
        <dsp:cNvPr id="0" name=""/>
        <dsp:cNvSpPr/>
      </dsp:nvSpPr>
      <dsp:spPr>
        <a:xfrm>
          <a:off x="3021493" y="2502450"/>
          <a:ext cx="2154689" cy="1292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Knelpunten bepalen</a:t>
          </a:r>
        </a:p>
      </dsp:txBody>
      <dsp:txXfrm>
        <a:off x="3059358" y="2540315"/>
        <a:ext cx="2078959" cy="1217083"/>
      </dsp:txXfrm>
    </dsp:sp>
    <dsp:sp modelId="{A499D304-2629-42F6-A4BB-AB3A040D4AA8}">
      <dsp:nvSpPr>
        <dsp:cNvPr id="0" name=""/>
        <dsp:cNvSpPr/>
      </dsp:nvSpPr>
      <dsp:spPr>
        <a:xfrm>
          <a:off x="5391652" y="2881675"/>
          <a:ext cx="456794" cy="534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5391652" y="2988548"/>
        <a:ext cx="319756" cy="320617"/>
      </dsp:txXfrm>
    </dsp:sp>
    <dsp:sp modelId="{1BAC5A9A-880B-4AEF-95AA-BD639BA6E45D}">
      <dsp:nvSpPr>
        <dsp:cNvPr id="0" name=""/>
        <dsp:cNvSpPr/>
      </dsp:nvSpPr>
      <dsp:spPr>
        <a:xfrm>
          <a:off x="6038059" y="2502450"/>
          <a:ext cx="2154689" cy="1292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Oplossingen zoeken </a:t>
          </a:r>
        </a:p>
      </dsp:txBody>
      <dsp:txXfrm>
        <a:off x="6075924" y="2540315"/>
        <a:ext cx="2078959" cy="1217083"/>
      </dsp:txXfrm>
    </dsp:sp>
    <dsp:sp modelId="{9C8683C1-BC5D-4ADA-9335-BBD76C1AAA48}">
      <dsp:nvSpPr>
        <dsp:cNvPr id="0" name=""/>
        <dsp:cNvSpPr/>
      </dsp:nvSpPr>
      <dsp:spPr>
        <a:xfrm>
          <a:off x="8408218" y="2881675"/>
          <a:ext cx="456794" cy="534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8408218" y="2988548"/>
        <a:ext cx="319756" cy="320617"/>
      </dsp:txXfrm>
    </dsp:sp>
    <dsp:sp modelId="{EE02958B-BFDF-4AA2-9E3E-383254E438B2}">
      <dsp:nvSpPr>
        <dsp:cNvPr id="0" name=""/>
        <dsp:cNvSpPr/>
      </dsp:nvSpPr>
      <dsp:spPr>
        <a:xfrm>
          <a:off x="9054625" y="2502450"/>
          <a:ext cx="2154689" cy="1292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Keuze en uitwerking van oplossingen.</a:t>
          </a:r>
        </a:p>
      </dsp:txBody>
      <dsp:txXfrm>
        <a:off x="9092490" y="2540315"/>
        <a:ext cx="2078959" cy="1217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F03C3-C30F-40E4-90BE-BF862DA08B46}" type="datetimeFigureOut">
              <a:rPr lang="nl-NL" smtClean="0"/>
              <a:t>7-10-2021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C4F50-8681-4AFC-A56D-593AF00A251D}" type="slidenum">
              <a:rPr lang="nl-NL" smtClean="0"/>
              <a:t>‹nr.›</a:t>
            </a:fld>
            <a:endParaRPr lang="nl-NL"/>
          </a:p>
        </p:txBody>
      </p:sp>
    </p:spTree>
    <p:extLst>
      <p:ext uri="{BB962C8B-B14F-4D97-AF65-F5344CB8AC3E}">
        <p14:creationId xmlns:p14="http://schemas.microsoft.com/office/powerpoint/2010/main" val="250383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van </a:t>
            </a:r>
            <a:r>
              <a:rPr lang="nl-NL" dirty="0" err="1"/>
              <a:t>Van</a:t>
            </a:r>
            <a:r>
              <a:rPr lang="nl-NL" dirty="0"/>
              <a:t> Kooten en de Bie, bladblazers. </a:t>
            </a:r>
          </a:p>
        </p:txBody>
      </p:sp>
      <p:sp>
        <p:nvSpPr>
          <p:cNvPr id="4" name="Tijdelijke aanduiding voor dianummer 3"/>
          <p:cNvSpPr>
            <a:spLocks noGrp="1"/>
          </p:cNvSpPr>
          <p:nvPr>
            <p:ph type="sldNum" sz="quarter" idx="5"/>
          </p:nvPr>
        </p:nvSpPr>
        <p:spPr/>
        <p:txBody>
          <a:bodyPr/>
          <a:lstStyle/>
          <a:p>
            <a:fld id="{4597C3B1-1171-4A1C-9E90-2D90E8020D16}" type="slidenum">
              <a:rPr lang="nl-NL" smtClean="0"/>
              <a:t>4</a:t>
            </a:fld>
            <a:endParaRPr lang="nl-NL"/>
          </a:p>
        </p:txBody>
      </p:sp>
    </p:spTree>
    <p:extLst>
      <p:ext uri="{BB962C8B-B14F-4D97-AF65-F5344CB8AC3E}">
        <p14:creationId xmlns:p14="http://schemas.microsoft.com/office/powerpoint/2010/main" val="85386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62D40-1734-4C16-9B98-EA45B5C6F5C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C16E292-80D4-4605-B4C0-5C1721D93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791210-97CD-4C85-BECB-E7EC9E1ECF32}"/>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FB455447-B14A-43CE-9819-6DCC9A0FA0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BAD695-82D7-4B7E-A7DF-981599029A4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239625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288-BE8D-4A18-9F85-08A90E7DD0B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83F45C4-B2D4-454C-AA53-85ED37D2690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A4C153-1059-4AAC-BDB4-F94A08545A58}"/>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E50C71F0-EB5C-40C3-902A-E0314AEFA1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01C7F-9CF9-44E2-AF27-5CC025B97886}"/>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222407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0BD9CD-A711-489B-84C4-2361F608CA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A0E0FC1-EA25-49A4-BFB8-8D90F4368F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5E69D3-A057-4528-B0F6-767A0290F33C}"/>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805BF7F1-1F7D-470C-ACAF-F940042EA3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4E044B-4938-4386-89E2-AD191B4968F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33572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57958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E0FAD-F9C2-4A92-9FE8-BBE9D17F8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698A6B-1691-47AF-9047-BAA7D89E0A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C6ED4-4C46-4FAA-8105-22E4A18FF650}"/>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1340CD38-EFE1-4A4E-B123-9B14E72796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F5E299-F3AE-422A-B273-96414644DFF7}"/>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418571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E6104-A123-4570-ABF7-4E0DE9697B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79C439D-9045-4674-989B-3C339B2B6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78A4561-CB96-4189-B494-5F0DE64CC387}"/>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1142DFCF-236F-4C3B-81AF-08807F79EB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0511CF-B8E2-4D22-BC90-6DA02D79495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42066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5E8B3-09FA-4380-8942-57DCC89867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71A51C-5D41-4FD3-89A6-AC8D890DE7A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C2A1DF-A48C-4202-B69D-F6750147E1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8E72C9-5C10-48AE-95EF-AF2ACD59A527}"/>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C0C9103E-81FC-449C-8536-A3F77F7C23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975642-FAB9-4DBD-BCBD-EB3FC3DDEF6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88950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3B26-BB53-4546-8E06-102CA6AD01F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F8918C-B880-4E73-90C1-D75285EE7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DB89E7-67E2-4526-9E73-FD4169EA32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A08F9F0-436D-4666-878C-18B626D2E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5ACEAE0-7A56-4A77-A95B-3BEA7C802E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52D4999-6546-4B25-A19E-A5B157F79685}"/>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8" name="Tijdelijke aanduiding voor voettekst 7">
            <a:extLst>
              <a:ext uri="{FF2B5EF4-FFF2-40B4-BE49-F238E27FC236}">
                <a16:creationId xmlns:a16="http://schemas.microsoft.com/office/drawing/2014/main" id="{B2FE0E00-3601-4351-864B-D09470BE727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AE2C36-2120-4547-A98D-30AC166BD48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550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8CA60-2919-4736-8826-ED43CCAD198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2E4D21-DF81-48E1-8B09-AB61202688CC}"/>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4" name="Tijdelijke aanduiding voor voettekst 3">
            <a:extLst>
              <a:ext uri="{FF2B5EF4-FFF2-40B4-BE49-F238E27FC236}">
                <a16:creationId xmlns:a16="http://schemas.microsoft.com/office/drawing/2014/main" id="{478AC7FF-8DA4-485C-ACB3-B48C166B5E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E9C755-F9DB-4D5C-96F2-D8EE5C873211}"/>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77179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4EC4E6-148C-4090-B7C1-873BEC8BEECD}"/>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3" name="Tijdelijke aanduiding voor voettekst 2">
            <a:extLst>
              <a:ext uri="{FF2B5EF4-FFF2-40B4-BE49-F238E27FC236}">
                <a16:creationId xmlns:a16="http://schemas.microsoft.com/office/drawing/2014/main" id="{74D563A5-B07F-4614-BA16-E17B7C220AA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3CBC005-68D0-4CFD-88F7-B1218A05C51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70795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2185A-121D-424B-8EDD-9E37A54AD7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BBAAB6-BDFD-47E3-87EA-14AEFB7D2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D7F5FE-9F37-49A9-838D-14CE9B14E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05BE36-06C2-4B05-9843-1272E76E2CCB}"/>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0E739F83-982A-4972-BEA0-2C2437B701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9E41B0-9166-4C47-82B0-FE8DD3AB31F1}"/>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48847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DBB33-5911-4982-9B09-E9A5B630A3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54E3FD-04C6-4ED3-BC96-6C5C65365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E12E5C4-18B9-4467-A77F-AE8DB43E3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623E34-E950-4E8A-8A2D-EA35C72A2C2F}"/>
              </a:ext>
            </a:extLst>
          </p:cNvPr>
          <p:cNvSpPr>
            <a:spLocks noGrp="1"/>
          </p:cNvSpPr>
          <p:nvPr>
            <p:ph type="dt" sz="half" idx="10"/>
          </p:nvPr>
        </p:nvSpPr>
        <p:spPr/>
        <p:txBody>
          <a:bodyPr/>
          <a:lstStyle/>
          <a:p>
            <a:fld id="{5A69AE6F-F613-4B4E-8A42-DBE723A55561}"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0C9F7D4B-AC2B-4710-9135-0740B44CB6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137642-2643-47C4-B0F7-B47EADE298A4}"/>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31012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21E051-D8BB-4DC0-B2ED-EBCC9AD8B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B97943-ABB9-4F48-A424-CB2C73C42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A6BF45-DE84-4FA9-8543-8DC6DCF87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9AE6F-F613-4B4E-8A42-DBE723A55561}"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2FA53015-9E9A-4A5B-B87B-30A9CD1EA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0BA953C-F331-4ABE-9935-94506431A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25002-0AF1-47D4-869E-716590A24BA4}" type="slidenum">
              <a:rPr lang="nl-NL" smtClean="0"/>
              <a:t>‹nr.›</a:t>
            </a:fld>
            <a:endParaRPr lang="nl-NL"/>
          </a:p>
        </p:txBody>
      </p:sp>
    </p:spTree>
    <p:extLst>
      <p:ext uri="{BB962C8B-B14F-4D97-AF65-F5344CB8AC3E}">
        <p14:creationId xmlns:p14="http://schemas.microsoft.com/office/powerpoint/2010/main" val="34008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7-10-2021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hyperlink" Target="https://www.buurtwijs.nl/tag/sociale-basis" TargetMode="External"/><Relationship Id="rId2" Type="http://schemas.openxmlformats.org/officeDocument/2006/relationships/hyperlink" Target="https://www.sociaalweb.nl/nieuws/8-ideeen-voor-een-leefbare-wijk" TargetMode="External"/><Relationship Id="rId1" Type="http://schemas.openxmlformats.org/officeDocument/2006/relationships/slideLayout" Target="../slideLayouts/slideLayout4.xml"/><Relationship Id="rId5" Type="http://schemas.openxmlformats.org/officeDocument/2006/relationships/hyperlink" Target="https://www.movisie.nl/sites/movisie.nl/files/2020-03/Wij-in-de-wijk.pdf" TargetMode="External"/><Relationship Id="rId4" Type="http://schemas.openxmlformats.org/officeDocument/2006/relationships/hyperlink" Target="https://www.buurtwijs.nl/content/ontmoeting-het-sleutelwoor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d9oLdfSITY" TargetMode="External"/><Relationship Id="rId2" Type="http://schemas.openxmlformats.org/officeDocument/2006/relationships/slideLayout" Target="../slideLayouts/slideLayout4.xml"/><Relationship Id="rId1" Type="http://schemas.openxmlformats.org/officeDocument/2006/relationships/video" Target="https://www.youtube.com/embed/sd9oLdfSITY?feature=oembed" TargetMode="Externa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Maatschappelijke organisaties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Voorzieningen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Duurzame wijk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Bewonersparticipatie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87356630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5 van </a:t>
            </a:r>
            <a:r>
              <a:rPr lang="nl-NL" sz="1800" dirty="0">
                <a:solidFill>
                  <a:srgbClr val="000644"/>
                </a:solidFill>
                <a:latin typeface="Arial"/>
                <a:cs typeface="Arial"/>
              </a:rPr>
              <a:t>vrijdag 8 oktober 2021</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1393B-0A1B-4270-AB51-8715E6150CE8}"/>
              </a:ext>
            </a:extLst>
          </p:cNvPr>
          <p:cNvSpPr>
            <a:spLocks noGrp="1"/>
          </p:cNvSpPr>
          <p:nvPr>
            <p:ph type="title"/>
          </p:nvPr>
        </p:nvSpPr>
        <p:spPr/>
        <p:txBody>
          <a:bodyPr/>
          <a:lstStyle/>
          <a:p>
            <a:r>
              <a:rPr lang="nl-NL" dirty="0"/>
              <a:t>Sociale leefbaarheid versterken </a:t>
            </a:r>
          </a:p>
        </p:txBody>
      </p:sp>
      <p:sp>
        <p:nvSpPr>
          <p:cNvPr id="5" name="Tekstvak 4">
            <a:extLst>
              <a:ext uri="{FF2B5EF4-FFF2-40B4-BE49-F238E27FC236}">
                <a16:creationId xmlns:a16="http://schemas.microsoft.com/office/drawing/2014/main" id="{52494704-7CE3-428F-917F-2990B8667444}"/>
              </a:ext>
            </a:extLst>
          </p:cNvPr>
          <p:cNvSpPr txBox="1"/>
          <p:nvPr/>
        </p:nvSpPr>
        <p:spPr>
          <a:xfrm>
            <a:off x="838200" y="1342329"/>
            <a:ext cx="10730501" cy="4524315"/>
          </a:xfrm>
          <a:prstGeom prst="rect">
            <a:avLst/>
          </a:prstGeom>
          <a:noFill/>
        </p:spPr>
        <p:txBody>
          <a:bodyPr wrap="square" rtlCol="0">
            <a:spAutoFit/>
          </a:bodyPr>
          <a:lstStyle/>
          <a:p>
            <a:r>
              <a:rPr lang="nl-NL" sz="2400" dirty="0"/>
              <a:t>Investeren in sociale cohesie door bv. project Buurt in beweging, Samen Groen of </a:t>
            </a:r>
            <a:r>
              <a:rPr lang="nl-NL" sz="2400" dirty="0" err="1"/>
              <a:t>WatTwest</a:t>
            </a:r>
            <a:r>
              <a:rPr lang="nl-NL" sz="2400" dirty="0"/>
              <a:t>. Zie bron op wiki </a:t>
            </a:r>
            <a:r>
              <a:rPr lang="nl-NL" sz="2400" dirty="0">
                <a:hlinkClick r:id="rId2"/>
              </a:rPr>
              <a:t>https://www.sociaalweb.nl/nieuws/8-ideeen-voor-een-leefbare-wijk</a:t>
            </a:r>
            <a:r>
              <a:rPr lang="nl-NL" sz="2400" dirty="0"/>
              <a:t> </a:t>
            </a:r>
          </a:p>
          <a:p>
            <a:endParaRPr lang="nl-NL" sz="2400" dirty="0"/>
          </a:p>
          <a:p>
            <a:r>
              <a:rPr lang="nl-NL" sz="2400" dirty="0"/>
              <a:t>Versterken van de sociale basis door activiteiten te organiseren als bloemschikken en biljarten met als doel ONTMOETEN: zie bron op wiki </a:t>
            </a:r>
            <a:r>
              <a:rPr lang="nl-NL" sz="2400" dirty="0">
                <a:hlinkClick r:id="rId3"/>
              </a:rPr>
              <a:t>https://www.buurtwijs.nl/tag/sociale-basis</a:t>
            </a:r>
            <a:r>
              <a:rPr lang="nl-NL" sz="2400" dirty="0"/>
              <a:t> en 					</a:t>
            </a:r>
            <a:r>
              <a:rPr lang="nl-NL" sz="2400" dirty="0">
                <a:hlinkClick r:id="rId4"/>
              </a:rPr>
              <a:t>https://www.buurtwijs.nl/content/ontmoeting-het-sleutelwoord</a:t>
            </a:r>
            <a:r>
              <a:rPr lang="nl-NL" sz="2400" dirty="0"/>
              <a:t> </a:t>
            </a:r>
          </a:p>
          <a:p>
            <a:r>
              <a:rPr lang="nl-NL" sz="2400" dirty="0"/>
              <a:t>  </a:t>
            </a:r>
          </a:p>
          <a:p>
            <a:r>
              <a:rPr lang="nl-NL" sz="2400" dirty="0"/>
              <a:t>Activiteiten in de wijk zoals Nieuwe buren, Boefjes en </a:t>
            </a:r>
            <a:r>
              <a:rPr lang="nl-NL" sz="2400" dirty="0" err="1"/>
              <a:t>Barista’s</a:t>
            </a:r>
            <a:r>
              <a:rPr lang="nl-NL" sz="2400" dirty="0"/>
              <a:t> en Krachtstation: zie de bron op wiki: </a:t>
            </a:r>
            <a:r>
              <a:rPr lang="nl-NL" sz="2400" dirty="0">
                <a:hlinkClick r:id="rId5"/>
              </a:rPr>
              <a:t>https://www.movisie.nl/sites/movisie.nl/files/2020-03/Wij-in-de-wijk.pdf</a:t>
            </a:r>
            <a:r>
              <a:rPr lang="nl-NL" sz="2400" dirty="0"/>
              <a:t> </a:t>
            </a:r>
          </a:p>
        </p:txBody>
      </p:sp>
    </p:spTree>
    <p:extLst>
      <p:ext uri="{BB962C8B-B14F-4D97-AF65-F5344CB8AC3E}">
        <p14:creationId xmlns:p14="http://schemas.microsoft.com/office/powerpoint/2010/main" val="346420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1 om de leefbaarheid in je wijk te versterken:</a:t>
            </a:r>
          </a:p>
        </p:txBody>
      </p:sp>
      <p:sp>
        <p:nvSpPr>
          <p:cNvPr id="10" name="Tekstvak 9">
            <a:extLst>
              <a:ext uri="{FF2B5EF4-FFF2-40B4-BE49-F238E27FC236}">
                <a16:creationId xmlns:a16="http://schemas.microsoft.com/office/drawing/2014/main" id="{94CAA326-0971-42B1-B3FF-22903876F4FF}"/>
              </a:ext>
            </a:extLst>
          </p:cNvPr>
          <p:cNvSpPr txBox="1"/>
          <p:nvPr/>
        </p:nvSpPr>
        <p:spPr>
          <a:xfrm>
            <a:off x="1002105" y="2291940"/>
            <a:ext cx="10321140" cy="2677656"/>
          </a:xfrm>
          <a:prstGeom prst="rect">
            <a:avLst/>
          </a:prstGeom>
          <a:noFill/>
        </p:spPr>
        <p:txBody>
          <a:bodyPr wrap="square" rtlCol="0">
            <a:spAutoFit/>
          </a:bodyPr>
          <a:lstStyle/>
          <a:p>
            <a:r>
              <a:rPr lang="nl-NL" sz="2400" dirty="0"/>
              <a:t>Bespreek in tweetallen de laatste versie van de SWOT en help elkaar bij het bepalen van 2 verbeterpunten: </a:t>
            </a:r>
          </a:p>
          <a:p>
            <a:pPr marL="285750" indent="-285750">
              <a:buFontTx/>
              <a:buChar char="-"/>
            </a:pPr>
            <a:r>
              <a:rPr lang="nl-NL" sz="2400" dirty="0"/>
              <a:t>1 punt om de fysieke leefbaarheid te vergroten</a:t>
            </a:r>
          </a:p>
          <a:p>
            <a:pPr marL="285750" indent="-285750">
              <a:buFontTx/>
              <a:buChar char="-"/>
            </a:pPr>
            <a:r>
              <a:rPr lang="nl-NL" sz="2400" dirty="0"/>
              <a:t>1 punt om de sociale leefbaarheid te vergroten. </a:t>
            </a:r>
          </a:p>
          <a:p>
            <a:endParaRPr lang="nl-NL" sz="2400" dirty="0"/>
          </a:p>
          <a:p>
            <a:pPr marL="285750" indent="-285750">
              <a:buFontTx/>
              <a:buChar char="-"/>
            </a:pPr>
            <a:endParaRPr lang="nl-NL" sz="2400" dirty="0"/>
          </a:p>
          <a:p>
            <a:r>
              <a:rPr lang="nl-NL" sz="2400" dirty="0"/>
              <a:t>Schrijf die op onder versie 3 van je SWOT. </a:t>
            </a:r>
          </a:p>
        </p:txBody>
      </p:sp>
      <p:pic>
        <p:nvPicPr>
          <p:cNvPr id="1026" name="Picture 2" descr="3 stappen voor verandering en verbetering">
            <a:extLst>
              <a:ext uri="{FF2B5EF4-FFF2-40B4-BE49-F238E27FC236}">
                <a16:creationId xmlns:a16="http://schemas.microsoft.com/office/drawing/2014/main" id="{ABDBB784-D061-47D9-88DD-A30CA331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71" y="3504635"/>
            <a:ext cx="4075334"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565828" y="359399"/>
            <a:ext cx="10515600" cy="1325563"/>
          </a:xfrm>
        </p:spPr>
        <p:txBody>
          <a:bodyPr/>
          <a:lstStyle/>
          <a:p>
            <a:r>
              <a:rPr lang="nl-NL" b="1" dirty="0">
                <a:solidFill>
                  <a:schemeClr val="accent2"/>
                </a:solidFill>
              </a:rPr>
              <a:t>Stap 2: de aanpak van de knelpunten</a:t>
            </a:r>
          </a:p>
        </p:txBody>
      </p:sp>
      <p:pic>
        <p:nvPicPr>
          <p:cNvPr id="2050" name="Picture 2" descr="Brainstorm ideas for your product, project or concept by Costaseindis">
            <a:extLst>
              <a:ext uri="{FF2B5EF4-FFF2-40B4-BE49-F238E27FC236}">
                <a16:creationId xmlns:a16="http://schemas.microsoft.com/office/drawing/2014/main" id="{26AEF3FF-8B88-457A-9C14-99DAA3A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1" y="1660961"/>
            <a:ext cx="7479587" cy="4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649C166-B1CC-47CD-9443-037DDCC22797}"/>
              </a:ext>
            </a:extLst>
          </p:cNvPr>
          <p:cNvSpPr txBox="1"/>
          <p:nvPr/>
        </p:nvSpPr>
        <p:spPr>
          <a:xfrm>
            <a:off x="864013" y="703541"/>
            <a:ext cx="9174823" cy="830997"/>
          </a:xfrm>
          <a:prstGeom prst="rect">
            <a:avLst/>
          </a:prstGeom>
          <a:noFill/>
        </p:spPr>
        <p:txBody>
          <a:bodyPr wrap="square" rtlCol="0">
            <a:spAutoFit/>
          </a:bodyPr>
          <a:lstStyle/>
          <a:p>
            <a:r>
              <a:rPr lang="nl-NL" sz="2400" dirty="0"/>
              <a:t>Hoe gaan we dat doen?</a:t>
            </a:r>
          </a:p>
          <a:p>
            <a:r>
              <a:rPr lang="nl-NL" sz="2400" dirty="0"/>
              <a:t>Maak een mindmap of een ideeën raamwerk met al jullie ideeën: </a:t>
            </a:r>
          </a:p>
        </p:txBody>
      </p:sp>
      <p:pic>
        <p:nvPicPr>
          <p:cNvPr id="3074" name="Picture 2" descr="Mind Maps - Learning Fundamentals">
            <a:extLst>
              <a:ext uri="{FF2B5EF4-FFF2-40B4-BE49-F238E27FC236}">
                <a16:creationId xmlns:a16="http://schemas.microsoft.com/office/drawing/2014/main" id="{363DDCDF-486C-4015-9D29-141550DB5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93" y="1687726"/>
            <a:ext cx="4206571" cy="2977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441C3613-1358-4394-BC44-C86B9F15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12597" y="2351139"/>
            <a:ext cx="4667226" cy="35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1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3: input verzamelen </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1938992"/>
          </a:xfrm>
          <a:prstGeom prst="rect">
            <a:avLst/>
          </a:prstGeom>
          <a:noFill/>
        </p:spPr>
        <p:txBody>
          <a:bodyPr wrap="square" rtlCol="0">
            <a:spAutoFit/>
          </a:bodyPr>
          <a:lstStyle/>
          <a:p>
            <a:r>
              <a:rPr lang="nl-NL" sz="2400" dirty="0"/>
              <a:t>Ga naar Wiki en zoek onder les 5 de bijlage met </a:t>
            </a:r>
            <a:r>
              <a:rPr lang="nl-NL" sz="2400" dirty="0" err="1"/>
              <a:t>heeeeeel</a:t>
            </a:r>
            <a:r>
              <a:rPr lang="nl-NL" sz="2400" dirty="0"/>
              <a:t> veel ideeën; </a:t>
            </a:r>
          </a:p>
          <a:p>
            <a:endParaRPr lang="nl-NL" sz="2400" dirty="0"/>
          </a:p>
          <a:p>
            <a:r>
              <a:rPr lang="nl-NL" sz="2400" dirty="0"/>
              <a:t>a) Welke van deze ideeën dragen bij aan het oplossen van de knelpunten?</a:t>
            </a:r>
          </a:p>
          <a:p>
            <a:endParaRPr lang="nl-NL" sz="2400" dirty="0"/>
          </a:p>
          <a:p>
            <a:r>
              <a:rPr lang="nl-NL" sz="2400" dirty="0"/>
              <a:t>b) Vul die aan in je mindmap. </a:t>
            </a:r>
          </a:p>
        </p:txBody>
      </p:sp>
    </p:spTree>
    <p:extLst>
      <p:ext uri="{BB962C8B-B14F-4D97-AF65-F5344CB8AC3E}">
        <p14:creationId xmlns:p14="http://schemas.microsoft.com/office/powerpoint/2010/main" val="261290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p:txBody>
          <a:bodyPr/>
          <a:lstStyle/>
          <a:p>
            <a:r>
              <a:rPr lang="nl-NL" dirty="0"/>
              <a:t>Richtingen van oplossingen: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647700" y="1464068"/>
            <a:ext cx="5963292" cy="4351338"/>
          </a:xfrm>
        </p:spPr>
        <p:txBody>
          <a:bodyPr/>
          <a:lstStyle/>
          <a:p>
            <a:pPr marL="0" indent="0">
              <a:buNone/>
            </a:pPr>
            <a:r>
              <a:rPr lang="nl-NL" sz="3600" dirty="0">
                <a:solidFill>
                  <a:schemeClr val="accent6"/>
                </a:solidFill>
              </a:rPr>
              <a:t>1. Op gebied van fysieke leefbaarheid:</a:t>
            </a:r>
          </a:p>
          <a:p>
            <a:pPr marL="0" indent="0">
              <a:buNone/>
            </a:pPr>
            <a:r>
              <a:rPr lang="nl-NL" sz="2400" dirty="0"/>
              <a:t>Zichtbaarheid</a:t>
            </a:r>
          </a:p>
          <a:p>
            <a:r>
              <a:rPr lang="nl-NL" sz="2400" dirty="0"/>
              <a:t>Eenduidigheid</a:t>
            </a:r>
          </a:p>
          <a:p>
            <a:r>
              <a:rPr lang="nl-NL" sz="2400" dirty="0"/>
              <a:t>Toegankelijkheid </a:t>
            </a:r>
          </a:p>
          <a:p>
            <a:r>
              <a:rPr lang="nl-NL" sz="2400" dirty="0"/>
              <a:t>Aantrekkelijkheid </a:t>
            </a:r>
          </a:p>
          <a:p>
            <a:endParaRPr lang="nl-NL" sz="2400" dirty="0"/>
          </a:p>
          <a:p>
            <a:pPr marL="0" indent="0">
              <a:buNone/>
            </a:pPr>
            <a:r>
              <a:rPr lang="nl-NL" sz="2400" dirty="0"/>
              <a:t>Voorzieningen </a:t>
            </a:r>
          </a:p>
        </p:txBody>
      </p:sp>
      <p:sp>
        <p:nvSpPr>
          <p:cNvPr id="6" name="Tekstvak 5">
            <a:extLst>
              <a:ext uri="{FF2B5EF4-FFF2-40B4-BE49-F238E27FC236}">
                <a16:creationId xmlns:a16="http://schemas.microsoft.com/office/drawing/2014/main" id="{27FBE74E-F42E-4626-BDA8-A4CBE36FB5EE}"/>
              </a:ext>
            </a:extLst>
          </p:cNvPr>
          <p:cNvSpPr txBox="1"/>
          <p:nvPr/>
        </p:nvSpPr>
        <p:spPr>
          <a:xfrm>
            <a:off x="6029646" y="1349768"/>
            <a:ext cx="6096000" cy="2185214"/>
          </a:xfrm>
          <a:prstGeom prst="rect">
            <a:avLst/>
          </a:prstGeom>
          <a:noFill/>
        </p:spPr>
        <p:txBody>
          <a:bodyPr wrap="square">
            <a:spAutoFit/>
          </a:bodyPr>
          <a:lstStyle/>
          <a:p>
            <a:r>
              <a:rPr lang="nl-NL" sz="3600" dirty="0">
                <a:solidFill>
                  <a:schemeClr val="accent6"/>
                </a:solidFill>
              </a:rPr>
              <a:t>2. Op gebied van de sociale</a:t>
            </a:r>
          </a:p>
          <a:p>
            <a:r>
              <a:rPr lang="nl-NL" sz="3600" dirty="0">
                <a:solidFill>
                  <a:schemeClr val="accent6"/>
                </a:solidFill>
              </a:rPr>
              <a:t>leefbaarheid?! </a:t>
            </a:r>
          </a:p>
          <a:p>
            <a:endParaRPr lang="nl-NL" sz="3600" dirty="0">
              <a:solidFill>
                <a:schemeClr val="accent6"/>
              </a:solidFill>
            </a:endParaRPr>
          </a:p>
          <a:p>
            <a:r>
              <a:rPr lang="nl-NL" sz="2400" dirty="0"/>
              <a:t>Projecten, activiteiten, voorzieningen</a:t>
            </a:r>
          </a:p>
        </p:txBody>
      </p:sp>
    </p:spTree>
    <p:extLst>
      <p:ext uri="{BB962C8B-B14F-4D97-AF65-F5344CB8AC3E}">
        <p14:creationId xmlns:p14="http://schemas.microsoft.com/office/powerpoint/2010/main" val="329843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28A64-F025-4979-AEE0-3460BC859B6F}"/>
              </a:ext>
            </a:extLst>
          </p:cNvPr>
          <p:cNvSpPr>
            <a:spLocks noGrp="1"/>
          </p:cNvSpPr>
          <p:nvPr>
            <p:ph type="title"/>
          </p:nvPr>
        </p:nvSpPr>
        <p:spPr/>
        <p:txBody>
          <a:bodyPr/>
          <a:lstStyle/>
          <a:p>
            <a:r>
              <a:rPr lang="nl-NL" dirty="0"/>
              <a:t>Bewonersparticipatie </a:t>
            </a:r>
          </a:p>
        </p:txBody>
      </p:sp>
      <p:pic>
        <p:nvPicPr>
          <p:cNvPr id="1026" name="Picture 2" descr="Experiment 2 - Bewonersparticipatie">
            <a:extLst>
              <a:ext uri="{FF2B5EF4-FFF2-40B4-BE49-F238E27FC236}">
                <a16:creationId xmlns:a16="http://schemas.microsoft.com/office/drawing/2014/main" id="{ACF01ADA-9E57-4587-BC4A-D0F26A44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862138"/>
            <a:ext cx="3124200" cy="337008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038EECAC-E094-45A7-AAC7-C56FB1A0A4D5}"/>
              </a:ext>
            </a:extLst>
          </p:cNvPr>
          <p:cNvPicPr>
            <a:picLocks noChangeAspect="1"/>
          </p:cNvPicPr>
          <p:nvPr/>
        </p:nvPicPr>
        <p:blipFill>
          <a:blip r:embed="rId3"/>
          <a:stretch>
            <a:fillRect/>
          </a:stretch>
        </p:blipFill>
        <p:spPr>
          <a:xfrm>
            <a:off x="6505575" y="869069"/>
            <a:ext cx="4267200" cy="460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879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76794" y="915007"/>
            <a:ext cx="10515600" cy="1325563"/>
          </a:xfrm>
        </p:spPr>
        <p:txBody>
          <a:bodyPr/>
          <a:lstStyle/>
          <a:p>
            <a:r>
              <a:rPr lang="nl-NL" b="1" dirty="0">
                <a:solidFill>
                  <a:schemeClr val="accent2"/>
                </a:solidFill>
              </a:rPr>
              <a:t>Stap 4: keuze maken &amp; uitwerken</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461665"/>
          </a:xfrm>
          <a:prstGeom prst="rect">
            <a:avLst/>
          </a:prstGeom>
          <a:noFill/>
        </p:spPr>
        <p:txBody>
          <a:bodyPr wrap="square" rtlCol="0">
            <a:spAutoFit/>
          </a:bodyPr>
          <a:lstStyle/>
          <a:p>
            <a:r>
              <a:rPr lang="nl-NL" sz="2400" dirty="0"/>
              <a:t>Welke ideeën zijn reëel en toepasbaar &gt; maak een keuze en werk die uit. </a:t>
            </a:r>
          </a:p>
        </p:txBody>
      </p:sp>
      <p:graphicFrame>
        <p:nvGraphicFramePr>
          <p:cNvPr id="4" name="Diagram 3">
            <a:extLst>
              <a:ext uri="{FF2B5EF4-FFF2-40B4-BE49-F238E27FC236}">
                <a16:creationId xmlns:a16="http://schemas.microsoft.com/office/drawing/2014/main" id="{6609324A-D847-4271-B627-9C54A27321DD}"/>
              </a:ext>
            </a:extLst>
          </p:cNvPr>
          <p:cNvGraphicFramePr/>
          <p:nvPr/>
        </p:nvGraphicFramePr>
        <p:xfrm>
          <a:off x="401441" y="781180"/>
          <a:ext cx="11214243" cy="629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5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SWOT  </a:t>
            </a:r>
          </a:p>
        </p:txBody>
      </p:sp>
      <p:pic>
        <p:nvPicPr>
          <p:cNvPr id="5" name="Afbeelding 4">
            <a:extLst>
              <a:ext uri="{FF2B5EF4-FFF2-40B4-BE49-F238E27FC236}">
                <a16:creationId xmlns:a16="http://schemas.microsoft.com/office/drawing/2014/main" id="{A83B31E9-B2CE-4F95-AE42-585345915736}"/>
              </a:ext>
            </a:extLst>
          </p:cNvPr>
          <p:cNvPicPr>
            <a:picLocks noChangeAspect="1"/>
          </p:cNvPicPr>
          <p:nvPr/>
        </p:nvPicPr>
        <p:blipFill>
          <a:blip r:embed="rId2"/>
          <a:stretch>
            <a:fillRect/>
          </a:stretch>
        </p:blipFill>
        <p:spPr>
          <a:xfrm>
            <a:off x="2448897" y="1690688"/>
            <a:ext cx="6027401" cy="4400232"/>
          </a:xfrm>
          <a:prstGeom prst="rect">
            <a:avLst/>
          </a:prstGeom>
        </p:spPr>
      </p:pic>
      <p:sp>
        <p:nvSpPr>
          <p:cNvPr id="9" name="Pijl: omlaag 8">
            <a:extLst>
              <a:ext uri="{FF2B5EF4-FFF2-40B4-BE49-F238E27FC236}">
                <a16:creationId xmlns:a16="http://schemas.microsoft.com/office/drawing/2014/main" id="{1716A021-71BC-45E7-9C8E-C82885249D2E}"/>
              </a:ext>
            </a:extLst>
          </p:cNvPr>
          <p:cNvSpPr/>
          <p:nvPr/>
        </p:nvSpPr>
        <p:spPr>
          <a:xfrm>
            <a:off x="4038600" y="295275"/>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id="{3DF2A1A5-B3EA-40B1-8850-4A7796652515}"/>
              </a:ext>
            </a:extLst>
          </p:cNvPr>
          <p:cNvSpPr/>
          <p:nvPr/>
        </p:nvSpPr>
        <p:spPr>
          <a:xfrm>
            <a:off x="6810375" y="295274"/>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BE163560-F674-423C-9A87-2CEC4F0FD166}"/>
              </a:ext>
            </a:extLst>
          </p:cNvPr>
          <p:cNvSpPr txBox="1"/>
          <p:nvPr/>
        </p:nvSpPr>
        <p:spPr>
          <a:xfrm>
            <a:off x="9163050" y="2951946"/>
            <a:ext cx="2190750" cy="954107"/>
          </a:xfrm>
          <a:prstGeom prst="rect">
            <a:avLst/>
          </a:prstGeom>
          <a:solidFill>
            <a:schemeClr val="accent1">
              <a:lumMod val="40000"/>
              <a:lumOff val="60000"/>
            </a:schemeClr>
          </a:solidFill>
        </p:spPr>
        <p:txBody>
          <a:bodyPr wrap="square" rtlCol="0">
            <a:spAutoFit/>
          </a:bodyPr>
          <a:lstStyle/>
          <a:p>
            <a:pPr algn="ctr"/>
            <a:r>
              <a:rPr lang="nl-NL" sz="2800" dirty="0"/>
              <a:t>Vul je eigen SWOT aan! </a:t>
            </a:r>
          </a:p>
        </p:txBody>
      </p:sp>
    </p:spTree>
    <p:extLst>
      <p:ext uri="{BB962C8B-B14F-4D97-AF65-F5344CB8AC3E}">
        <p14:creationId xmlns:p14="http://schemas.microsoft.com/office/powerpoint/2010/main" val="22732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D9423-992B-4FD5-BEA3-1064617A39C5}"/>
              </a:ext>
            </a:extLst>
          </p:cNvPr>
          <p:cNvSpPr>
            <a:spLocks noGrp="1"/>
          </p:cNvSpPr>
          <p:nvPr>
            <p:ph type="title"/>
          </p:nvPr>
        </p:nvSpPr>
        <p:spPr/>
        <p:txBody>
          <a:bodyPr/>
          <a:lstStyle/>
          <a:p>
            <a:r>
              <a:rPr lang="nl-NL" dirty="0"/>
              <a:t>Duurzame wijken en steden</a:t>
            </a:r>
          </a:p>
        </p:txBody>
      </p:sp>
      <p:sp>
        <p:nvSpPr>
          <p:cNvPr id="4" name="Tekstvak 3">
            <a:extLst>
              <a:ext uri="{FF2B5EF4-FFF2-40B4-BE49-F238E27FC236}">
                <a16:creationId xmlns:a16="http://schemas.microsoft.com/office/drawing/2014/main" id="{624D569C-C36E-4DA9-B3A8-0E09968D058F}"/>
              </a:ext>
            </a:extLst>
          </p:cNvPr>
          <p:cNvSpPr txBox="1"/>
          <p:nvPr/>
        </p:nvSpPr>
        <p:spPr>
          <a:xfrm>
            <a:off x="838200" y="1720840"/>
            <a:ext cx="10515600" cy="3416320"/>
          </a:xfrm>
          <a:prstGeom prst="rect">
            <a:avLst/>
          </a:prstGeom>
          <a:noFill/>
        </p:spPr>
        <p:txBody>
          <a:bodyPr wrap="square">
            <a:spAutoFit/>
          </a:bodyPr>
          <a:lstStyle/>
          <a:p>
            <a:r>
              <a:rPr lang="nl-NL" dirty="0"/>
              <a:t>Bouwen in steden en wijken kan vaak duurzamer. Bijvoorbeeld door de inrichting van de wijk aan te passen. Door woningen af te wisselen met bijvoorbeeld winkels en andere typen gebouwen. Of door gebouwen verschillende functies tegelijk te geven. En in het plan rekening te houden met de afvoer van regenwater.</a:t>
            </a:r>
          </a:p>
          <a:p>
            <a:endParaRPr lang="nl-NL" dirty="0"/>
          </a:p>
          <a:p>
            <a:r>
              <a:rPr lang="nl-NL" dirty="0"/>
              <a:t>Slim omgaan met ruimte</a:t>
            </a:r>
          </a:p>
          <a:p>
            <a:r>
              <a:rPr lang="nl-NL" dirty="0"/>
              <a:t>De bouw in steden en wijken kan vaak duurzamer. Bijvoorbeeld door ‘functiemenging’. Functiemenging betekent dat ruimtes geschikt zijn voor verschillend gebruik. Denk aan voetbalstadions waarin concerten plaatsvinden. Dit zorgt ervoor dat het leven in de stad voor de bewoners en gebruikers aangenamer wordt.</a:t>
            </a:r>
          </a:p>
          <a:p>
            <a:endParaRPr lang="nl-NL" dirty="0"/>
          </a:p>
          <a:p>
            <a:r>
              <a:rPr lang="nl-NL" dirty="0"/>
              <a:t>Meervoudig ruimtegebruik betekent bijvoorbeeld een parkeergarage of station onder de grond, met daarboven winkels en woningen. Door de ruimte slim te gebruiken blijft ergens anders in de stad ruimte over voor een plein of park. Zo verblijven mensen met plezier in hun wijk of stad. </a:t>
            </a:r>
          </a:p>
        </p:txBody>
      </p:sp>
    </p:spTree>
    <p:extLst>
      <p:ext uri="{BB962C8B-B14F-4D97-AF65-F5344CB8AC3E}">
        <p14:creationId xmlns:p14="http://schemas.microsoft.com/office/powerpoint/2010/main" val="293075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sp>
        <p:nvSpPr>
          <p:cNvPr id="7" name="Tekstvak 6">
            <a:extLst>
              <a:ext uri="{FF2B5EF4-FFF2-40B4-BE49-F238E27FC236}">
                <a16:creationId xmlns:a16="http://schemas.microsoft.com/office/drawing/2014/main" id="{57572480-7D61-4D56-8D29-00ABF6986FC5}"/>
              </a:ext>
            </a:extLst>
          </p:cNvPr>
          <p:cNvSpPr txBox="1"/>
          <p:nvPr/>
        </p:nvSpPr>
        <p:spPr>
          <a:xfrm>
            <a:off x="5848349" y="1990133"/>
            <a:ext cx="4243388" cy="769441"/>
          </a:xfrm>
          <a:prstGeom prst="rect">
            <a:avLst/>
          </a:prstGeom>
          <a:noFill/>
        </p:spPr>
        <p:txBody>
          <a:bodyPr wrap="square" lIns="91440" tIns="45720" rIns="91440" bIns="45720" rtlCol="0" anchor="t">
            <a:spAutoFit/>
          </a:bodyPr>
          <a:lstStyle/>
          <a:p>
            <a:endParaRPr lang="nl-NL" sz="4400" dirty="0">
              <a:solidFill>
                <a:schemeClr val="accent6">
                  <a:lumMod val="50000"/>
                </a:schemeClr>
              </a:solidFill>
              <a:cs typeface="Calibri"/>
            </a:endParaRPr>
          </a:p>
        </p:txBody>
      </p:sp>
      <p:sp>
        <p:nvSpPr>
          <p:cNvPr id="8" name="Tekstvak 7">
            <a:extLst>
              <a:ext uri="{FF2B5EF4-FFF2-40B4-BE49-F238E27FC236}">
                <a16:creationId xmlns:a16="http://schemas.microsoft.com/office/drawing/2014/main" id="{A64D327E-C830-4ABA-8CBC-393C49BAD0A8}"/>
              </a:ext>
            </a:extLst>
          </p:cNvPr>
          <p:cNvSpPr txBox="1"/>
          <p:nvPr/>
        </p:nvSpPr>
        <p:spPr>
          <a:xfrm>
            <a:off x="603308" y="471895"/>
            <a:ext cx="8632131" cy="861774"/>
          </a:xfrm>
          <a:prstGeom prst="rect">
            <a:avLst/>
          </a:prstGeom>
          <a:noFill/>
        </p:spPr>
        <p:txBody>
          <a:bodyPr wrap="square">
            <a:spAutoFit/>
          </a:bodyPr>
          <a:lstStyle/>
          <a:p>
            <a:r>
              <a:rPr lang="nl-NL" dirty="0">
                <a:hlinkClick r:id="rId3"/>
              </a:rPr>
              <a:t>https://www.youtube.com/watch?v=sd9oLdfSITY</a:t>
            </a:r>
            <a:endParaRPr lang="nl-NL" dirty="0"/>
          </a:p>
          <a:p>
            <a:r>
              <a:rPr lang="nl-NL" sz="3200" dirty="0"/>
              <a:t>Leefbaarheid in het echt; in Den Bosch</a:t>
            </a:r>
          </a:p>
        </p:txBody>
      </p:sp>
      <p:pic>
        <p:nvPicPr>
          <p:cNvPr id="2" name="Onlinemedia 1" title="Bewoners van volkswijken willen de touwtjes graag zelf in handen houden">
            <a:hlinkClick r:id="" action="ppaction://media"/>
            <a:extLst>
              <a:ext uri="{FF2B5EF4-FFF2-40B4-BE49-F238E27FC236}">
                <a16:creationId xmlns:a16="http://schemas.microsoft.com/office/drawing/2014/main" id="{AEA600A2-6721-4EDB-A0BA-42D4D23812EB}"/>
              </a:ext>
            </a:extLst>
          </p:cNvPr>
          <p:cNvPicPr>
            <a:picLocks noRot="1" noChangeAspect="1"/>
          </p:cNvPicPr>
          <p:nvPr>
            <a:videoFile r:link="rId1"/>
          </p:nvPr>
        </p:nvPicPr>
        <p:blipFill>
          <a:blip r:embed="rId4"/>
          <a:stretch>
            <a:fillRect/>
          </a:stretch>
        </p:blipFill>
        <p:spPr>
          <a:xfrm>
            <a:off x="2254250" y="2126241"/>
            <a:ext cx="6981190" cy="3944372"/>
          </a:xfrm>
          <a:prstGeom prst="rect">
            <a:avLst/>
          </a:prstGeom>
        </p:spPr>
      </p:pic>
    </p:spTree>
    <p:extLst>
      <p:ext uri="{BB962C8B-B14F-4D97-AF65-F5344CB8AC3E}">
        <p14:creationId xmlns:p14="http://schemas.microsoft.com/office/powerpoint/2010/main" val="37887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54FE6E-9CE3-4BF2-BE01-CCBFDEA225AC}"/>
              </a:ext>
            </a:extLst>
          </p:cNvPr>
          <p:cNvPicPr>
            <a:picLocks noChangeAspect="1"/>
          </p:cNvPicPr>
          <p:nvPr/>
        </p:nvPicPr>
        <p:blipFill>
          <a:blip r:embed="rId2"/>
          <a:stretch>
            <a:fillRect/>
          </a:stretch>
        </p:blipFill>
        <p:spPr>
          <a:xfrm>
            <a:off x="241610" y="0"/>
            <a:ext cx="11708780" cy="6858000"/>
          </a:xfrm>
          <a:prstGeom prst="rect">
            <a:avLst/>
          </a:prstGeom>
        </p:spPr>
      </p:pic>
    </p:spTree>
    <p:extLst>
      <p:ext uri="{BB962C8B-B14F-4D97-AF65-F5344CB8AC3E}">
        <p14:creationId xmlns:p14="http://schemas.microsoft.com/office/powerpoint/2010/main" val="190082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3227583" y="4925842"/>
            <a:ext cx="5736833" cy="1325563"/>
          </a:xfrm>
        </p:spPr>
        <p:txBody>
          <a:bodyPr/>
          <a:lstStyle/>
          <a:p>
            <a:pPr algn="ctr"/>
            <a:r>
              <a:rPr lang="nl-NL" b="1" dirty="0">
                <a:solidFill>
                  <a:schemeClr val="accent1"/>
                </a:solidFill>
              </a:rPr>
              <a:t>Tot volgende week, les 6, gaan we verder. </a:t>
            </a:r>
          </a:p>
        </p:txBody>
      </p:sp>
      <p:pic>
        <p:nvPicPr>
          <p:cNvPr id="4098" name="Picture 2" descr="Bedankt voor jullie aandacht. Zijn er nog vragen? - fist pump baby | Meme  Generator">
            <a:extLst>
              <a:ext uri="{FF2B5EF4-FFF2-40B4-BE49-F238E27FC236}">
                <a16:creationId xmlns:a16="http://schemas.microsoft.com/office/drawing/2014/main" id="{2A278291-CB6D-4510-B3C0-A228261F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46" y="398505"/>
            <a:ext cx="6000108" cy="39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4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44B56-9960-4C5B-AC53-D9B009F8C147}"/>
              </a:ext>
            </a:extLst>
          </p:cNvPr>
          <p:cNvSpPr>
            <a:spLocks noGrp="1"/>
          </p:cNvSpPr>
          <p:nvPr>
            <p:ph type="title"/>
          </p:nvPr>
        </p:nvSpPr>
        <p:spPr>
          <a:xfrm>
            <a:off x="838200" y="127000"/>
            <a:ext cx="10515600" cy="1325563"/>
          </a:xfrm>
        </p:spPr>
        <p:txBody>
          <a:bodyPr/>
          <a:lstStyle/>
          <a:p>
            <a:r>
              <a:rPr lang="nl-NL" dirty="0"/>
              <a:t>Leefbaarheid in jouw wijk: </a:t>
            </a:r>
            <a:br>
              <a:rPr lang="nl-NL" dirty="0"/>
            </a:br>
            <a:r>
              <a:rPr lang="nl-NL" dirty="0"/>
              <a:t>wat hebben we al gedaan: </a:t>
            </a:r>
          </a:p>
        </p:txBody>
      </p:sp>
      <p:sp>
        <p:nvSpPr>
          <p:cNvPr id="6" name="Tekstvak 5">
            <a:extLst>
              <a:ext uri="{FF2B5EF4-FFF2-40B4-BE49-F238E27FC236}">
                <a16:creationId xmlns:a16="http://schemas.microsoft.com/office/drawing/2014/main" id="{94E0E2BD-10CB-4D99-BF2A-F0EC55B30D8E}"/>
              </a:ext>
            </a:extLst>
          </p:cNvPr>
          <p:cNvSpPr txBox="1"/>
          <p:nvPr/>
        </p:nvSpPr>
        <p:spPr>
          <a:xfrm>
            <a:off x="838200" y="1593714"/>
            <a:ext cx="4632961" cy="4334328"/>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Wijkschouw : versie 1 van de SWOT ingeleverd via je LA Wijkschouw</a:t>
            </a:r>
          </a:p>
          <a:p>
            <a:pPr marL="342900" lvl="0" indent="-342900">
              <a:lnSpc>
                <a:spcPct val="107000"/>
              </a:lnSpc>
              <a:spcAft>
                <a:spcPts val="800"/>
              </a:spcAft>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Data van de site als Lemon of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Leefbarometer</a:t>
            </a:r>
            <a:r>
              <a:rPr lang="nl-NL" sz="2400" dirty="0">
                <a:effectLst/>
                <a:latin typeface="Calibri" panose="020F0502020204030204" pitchFamily="34" charset="0"/>
                <a:ea typeface="Calibri" panose="020F0502020204030204" pitchFamily="34" charset="0"/>
                <a:cs typeface="Times New Roman" panose="02020603050405020304" pitchFamily="18" charset="0"/>
              </a:rPr>
              <a:t> toegevoegd: dit is versie 2</a:t>
            </a:r>
          </a:p>
          <a:p>
            <a:pPr marL="342900" lvl="0" indent="-342900">
              <a:lnSpc>
                <a:spcPct val="107000"/>
              </a:lnSpc>
              <a:spcAft>
                <a:spcPts val="800"/>
              </a:spcAft>
              <a:buFont typeface="Wingdings" panose="05000000000000000000" pitchFamily="2"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Versie 3 gemaakt met input vanuit de sociale leefbaarheid</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Allemaal gemaakt? </a:t>
            </a:r>
          </a:p>
          <a:p>
            <a:pPr>
              <a:lnSpc>
                <a:spcPct val="107000"/>
              </a:lnSpc>
              <a:spcAft>
                <a:spcPts val="800"/>
              </a:spcAft>
            </a:pPr>
            <a:endPar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DADA4226-8AA3-4BDB-9114-EC7946286B12}"/>
              </a:ext>
            </a:extLst>
          </p:cNvPr>
          <p:cNvPicPr>
            <a:picLocks noChangeAspect="1"/>
          </p:cNvPicPr>
          <p:nvPr/>
        </p:nvPicPr>
        <p:blipFill>
          <a:blip r:embed="rId2"/>
          <a:stretch>
            <a:fillRect/>
          </a:stretch>
        </p:blipFill>
        <p:spPr>
          <a:xfrm>
            <a:off x="5769285" y="1806000"/>
            <a:ext cx="5588108" cy="3149917"/>
          </a:xfrm>
          <a:prstGeom prst="rect">
            <a:avLst/>
          </a:prstGeom>
        </p:spPr>
      </p:pic>
      <p:sp>
        <p:nvSpPr>
          <p:cNvPr id="3" name="Pijl: gekromd rechts 2">
            <a:extLst>
              <a:ext uri="{FF2B5EF4-FFF2-40B4-BE49-F238E27FC236}">
                <a16:creationId xmlns:a16="http://schemas.microsoft.com/office/drawing/2014/main" id="{2DC9DB06-9E86-49DD-AC4E-A5E1088F38D0}"/>
              </a:ext>
            </a:extLst>
          </p:cNvPr>
          <p:cNvSpPr/>
          <p:nvPr/>
        </p:nvSpPr>
        <p:spPr>
          <a:xfrm>
            <a:off x="1813517" y="5522213"/>
            <a:ext cx="1489753" cy="8116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 name="Ovaal 3">
            <a:extLst>
              <a:ext uri="{FF2B5EF4-FFF2-40B4-BE49-F238E27FC236}">
                <a16:creationId xmlns:a16="http://schemas.microsoft.com/office/drawing/2014/main" id="{063CA3D2-D759-4C09-9D84-C9A3AF1FCA19}"/>
              </a:ext>
            </a:extLst>
          </p:cNvPr>
          <p:cNvSpPr/>
          <p:nvPr/>
        </p:nvSpPr>
        <p:spPr>
          <a:xfrm>
            <a:off x="4032436" y="5332215"/>
            <a:ext cx="4530903" cy="119165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We gaan er een aantal bespreken! </a:t>
            </a:r>
          </a:p>
        </p:txBody>
      </p:sp>
    </p:spTree>
    <p:extLst>
      <p:ext uri="{BB962C8B-B14F-4D97-AF65-F5344CB8AC3E}">
        <p14:creationId xmlns:p14="http://schemas.microsoft.com/office/powerpoint/2010/main" val="18375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15BBC57-620B-4295-A6B6-4FCA1CD19048}"/>
              </a:ext>
            </a:extLst>
          </p:cNvPr>
          <p:cNvSpPr txBox="1"/>
          <p:nvPr/>
        </p:nvSpPr>
        <p:spPr>
          <a:xfrm>
            <a:off x="663416" y="783656"/>
            <a:ext cx="10865168" cy="4517968"/>
          </a:xfrm>
          <a:prstGeom prst="rect">
            <a:avLst/>
          </a:prstGeom>
          <a:noFill/>
        </p:spPr>
        <p:txBody>
          <a:bodyPr wrap="square">
            <a:spAutoFit/>
          </a:bodyPr>
          <a:lstStyle/>
          <a:p>
            <a:pPr>
              <a:lnSpc>
                <a:spcPct val="107000"/>
              </a:lnSpc>
              <a:spcAft>
                <a:spcPts val="800"/>
              </a:spcAft>
            </a:pPr>
            <a:r>
              <a:rPr lang="nl-NL" sz="2800" b="1" dirty="0">
                <a:effectLst/>
                <a:latin typeface="Calibri" panose="020F0502020204030204" pitchFamily="34" charset="0"/>
                <a:ea typeface="Calibri" panose="020F0502020204030204" pitchFamily="34" charset="0"/>
                <a:cs typeface="Times New Roman" panose="02020603050405020304" pitchFamily="18" charset="0"/>
              </a:rPr>
              <a:t>Versie 3 van de SWOT, korte herhaling:</a:t>
            </a:r>
          </a:p>
          <a:p>
            <a:pPr>
              <a:lnSpc>
                <a:spcPct val="107000"/>
              </a:lnSpc>
              <a:spcAft>
                <a:spcPts val="800"/>
              </a:spcAft>
            </a:pPr>
            <a:r>
              <a:rPr lang="nl-NL" sz="2400" b="1" dirty="0">
                <a:latin typeface="Calibri" panose="020F0502020204030204" pitchFamily="34" charset="0"/>
                <a:ea typeface="Calibri" panose="020F0502020204030204" pitchFamily="34" charset="0"/>
                <a:cs typeface="Times New Roman" panose="02020603050405020304" pitchFamily="18" charset="0"/>
              </a:rPr>
              <a:t>o</a:t>
            </a:r>
            <a:r>
              <a:rPr lang="nl-NL" sz="2400" b="1" dirty="0">
                <a:effectLst/>
                <a:latin typeface="Calibri" panose="020F0502020204030204" pitchFamily="34" charset="0"/>
                <a:ea typeface="Calibri" panose="020F0502020204030204" pitchFamily="34" charset="0"/>
                <a:cs typeface="Times New Roman" panose="02020603050405020304" pitchFamily="18" charset="0"/>
              </a:rPr>
              <a:t>m brede leefbaarheid in kaart te brengen heb je ook de sociale kant nodig.</a:t>
            </a:r>
          </a:p>
          <a:p>
            <a:pPr>
              <a:lnSpc>
                <a:spcPct val="107000"/>
              </a:lnSpc>
              <a:spcAft>
                <a:spcPts val="800"/>
              </a:spcAft>
            </a:pP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De mensen in de wijken &gt; bewoners,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doelgroepen</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Demografie</a:t>
            </a:r>
            <a:r>
              <a:rPr lang="nl-NL" sz="2400" dirty="0">
                <a:effectLst/>
                <a:latin typeface="Calibri" panose="020F0502020204030204" pitchFamily="34" charset="0"/>
                <a:ea typeface="Calibri" panose="020F0502020204030204" pitchFamily="34" charset="0"/>
                <a:cs typeface="Times New Roman" panose="02020603050405020304" pitchFamily="18" charset="0"/>
              </a:rPr>
              <a:t> +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deskresearch</a:t>
            </a:r>
            <a:r>
              <a:rPr lang="nl-NL" sz="2400" dirty="0">
                <a:effectLst/>
                <a:latin typeface="Calibri" panose="020F0502020204030204" pitchFamily="34" charset="0"/>
                <a:ea typeface="Calibri" panose="020F0502020204030204" pitchFamily="34" charset="0"/>
                <a:cs typeface="Times New Roman" panose="02020603050405020304" pitchFamily="18" charset="0"/>
              </a:rPr>
              <a:t> voor de data</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Wat mensen willen, nodig </a:t>
            </a:r>
            <a:r>
              <a:rPr lang="nl-NL" sz="2400" dirty="0">
                <a:latin typeface="Calibri" panose="020F0502020204030204" pitchFamily="34" charset="0"/>
                <a:ea typeface="Calibri" panose="020F0502020204030204" pitchFamily="34" charset="0"/>
                <a:cs typeface="Times New Roman" panose="02020603050405020304" pitchFamily="18" charset="0"/>
              </a:rPr>
              <a:t>hebben</a:t>
            </a:r>
            <a:r>
              <a:rPr lang="nl-NL" sz="2400" dirty="0">
                <a:effectLst/>
                <a:latin typeface="Calibri" panose="020F0502020204030204" pitchFamily="34" charset="0"/>
                <a:ea typeface="Calibri" panose="020F0502020204030204" pitchFamily="34" charset="0"/>
                <a:cs typeface="Times New Roman" panose="02020603050405020304" pitchFamily="18" charset="0"/>
              </a:rPr>
              <a:t> of vinden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&gt; field research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Bewonersparticipatie</a:t>
            </a:r>
            <a:r>
              <a:rPr lang="nl-NL" sz="2400" dirty="0">
                <a:effectLst/>
                <a:latin typeface="Calibri" panose="020F0502020204030204" pitchFamily="34" charset="0"/>
                <a:ea typeface="Calibri" panose="020F0502020204030204" pitchFamily="34" charset="0"/>
                <a:cs typeface="Times New Roman" panose="02020603050405020304" pitchFamily="18" charset="0"/>
              </a:rPr>
              <a:t> belangrijk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Versterken van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cohesie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Verband tussen sociale cohesie 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veiligheid </a:t>
            </a:r>
            <a:endParaRPr lang="nl-NL" sz="2400" dirty="0"/>
          </a:p>
        </p:txBody>
      </p:sp>
      <p:pic>
        <p:nvPicPr>
          <p:cNvPr id="11" name="Afbeelding 10">
            <a:extLst>
              <a:ext uri="{FF2B5EF4-FFF2-40B4-BE49-F238E27FC236}">
                <a16:creationId xmlns:a16="http://schemas.microsoft.com/office/drawing/2014/main" id="{5DB0B4A2-227A-4325-B788-E4DE3CF43DA4}"/>
              </a:ext>
            </a:extLst>
          </p:cNvPr>
          <p:cNvPicPr>
            <a:picLocks noChangeAspect="1"/>
          </p:cNvPicPr>
          <p:nvPr/>
        </p:nvPicPr>
        <p:blipFill>
          <a:blip r:embed="rId3"/>
          <a:stretch>
            <a:fillRect/>
          </a:stretch>
        </p:blipFill>
        <p:spPr>
          <a:xfrm>
            <a:off x="8948737" y="2119312"/>
            <a:ext cx="2143125" cy="2143125"/>
          </a:xfrm>
          <a:prstGeom prst="rect">
            <a:avLst/>
          </a:prstGeom>
        </p:spPr>
      </p:pic>
    </p:spTree>
    <p:extLst>
      <p:ext uri="{BB962C8B-B14F-4D97-AF65-F5344CB8AC3E}">
        <p14:creationId xmlns:p14="http://schemas.microsoft.com/office/powerpoint/2010/main" val="245986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838200" y="56276"/>
            <a:ext cx="10515600" cy="1325563"/>
          </a:xfrm>
        </p:spPr>
        <p:txBody>
          <a:bodyPr/>
          <a:lstStyle/>
          <a:p>
            <a:r>
              <a:rPr lang="nl-NL" dirty="0"/>
              <a:t>Opdracht voor SWOT 3:</a:t>
            </a:r>
          </a:p>
        </p:txBody>
      </p:sp>
      <p:sp>
        <p:nvSpPr>
          <p:cNvPr id="7" name="Tekstvak 6">
            <a:extLst>
              <a:ext uri="{FF2B5EF4-FFF2-40B4-BE49-F238E27FC236}">
                <a16:creationId xmlns:a16="http://schemas.microsoft.com/office/drawing/2014/main" id="{4B11ECC5-0E56-4108-B560-11E50996C749}"/>
              </a:ext>
            </a:extLst>
          </p:cNvPr>
          <p:cNvSpPr txBox="1"/>
          <p:nvPr/>
        </p:nvSpPr>
        <p:spPr>
          <a:xfrm>
            <a:off x="889000" y="972185"/>
            <a:ext cx="9886950" cy="5632311"/>
          </a:xfrm>
          <a:prstGeom prst="rect">
            <a:avLst/>
          </a:prstGeom>
          <a:noFill/>
        </p:spPr>
        <p:txBody>
          <a:bodyPr wrap="square" lIns="91440" tIns="45720" rIns="91440" bIns="45720" rtlCol="0" anchor="t">
            <a:spAutoFit/>
          </a:bodyPr>
          <a:lstStyle/>
          <a:p>
            <a:r>
              <a:rPr lang="nl-NL" dirty="0"/>
              <a:t>Maak een nieuw document aan voor wat deskresearch: </a:t>
            </a:r>
          </a:p>
          <a:p>
            <a:endParaRPr lang="nl-NL" dirty="0"/>
          </a:p>
          <a:p>
            <a:pPr marL="342900" indent="-342900">
              <a:buAutoNum type="arabicPeriod"/>
            </a:pPr>
            <a:r>
              <a:rPr lang="nl-NL" dirty="0"/>
              <a:t>Doe een klein demografisch onderzoek naar de bewoners van je wijk / dorp: neem daarin in ieder geval de leeftijdsopbouw, gemiddeld aantal personen per huidhouden  en het aantal </a:t>
            </a:r>
            <a:r>
              <a:rPr lang="nl-NL" dirty="0">
                <a:solidFill>
                  <a:srgbClr val="091D23"/>
                </a:solidFill>
              </a:rPr>
              <a:t>p</a:t>
            </a:r>
            <a:r>
              <a:rPr lang="nl-NL" i="0" dirty="0">
                <a:solidFill>
                  <a:srgbClr val="091D23"/>
                </a:solidFill>
                <a:effectLst/>
              </a:rPr>
              <a:t>ersonen met een migratieachtergrond </a:t>
            </a:r>
            <a:r>
              <a:rPr lang="nl-NL" dirty="0"/>
              <a:t>in ieder geval. Gebruik de site van het CBS hiervoor. </a:t>
            </a:r>
            <a:endParaRPr lang="nl-NL" dirty="0">
              <a:cs typeface="Calibri"/>
            </a:endParaRPr>
          </a:p>
          <a:p>
            <a:pPr marL="342900" indent="-342900">
              <a:buAutoNum type="arabicPeriod"/>
            </a:pPr>
            <a:endParaRPr lang="nl-NL" dirty="0"/>
          </a:p>
          <a:p>
            <a:pPr marL="342900" indent="-342900">
              <a:buAutoNum type="arabicPeriod"/>
            </a:pPr>
            <a:r>
              <a:rPr lang="nl-NL" dirty="0"/>
              <a:t>Onderzoek en beschrijf hoe de bewoners in je wijk gescoord hebben op onderdelen van de ‘sociale leefbaarheid’ in de </a:t>
            </a:r>
            <a:r>
              <a:rPr lang="nl-NL" dirty="0" err="1"/>
              <a:t>Leefbarometer</a:t>
            </a:r>
            <a:r>
              <a:rPr lang="nl-NL" dirty="0"/>
              <a:t> of Lemon-meting. Gebruik een van beide sites hiervoor.</a:t>
            </a:r>
            <a:endParaRPr lang="nl-NL" dirty="0">
              <a:cs typeface="Calibri"/>
            </a:endParaRPr>
          </a:p>
          <a:p>
            <a:pPr marL="342900" indent="-342900">
              <a:buAutoNum type="arabicPeriod"/>
            </a:pPr>
            <a:endParaRPr lang="nl-NL" dirty="0"/>
          </a:p>
          <a:p>
            <a:pPr marL="342900" indent="-342900">
              <a:buAutoNum type="arabicPeriod"/>
            </a:pPr>
            <a:r>
              <a:rPr lang="nl-NL" dirty="0"/>
              <a:t>Zoek of je wijkinitiatieven kunt vinden op gebeid van sociale leefbaarheid en beschrijf die kort. Dit kun je vinden op bv. de site van de gemeente, de wijkraad of dorpsraad. Maar ook op een site of andere </a:t>
            </a:r>
            <a:r>
              <a:rPr lang="nl-NL" dirty="0" err="1"/>
              <a:t>social</a:t>
            </a:r>
            <a:r>
              <a:rPr lang="nl-NL" dirty="0"/>
              <a:t> media van bv. organisatie voor sociaal cultureel werk of wijkbewoners</a:t>
            </a:r>
            <a:endParaRPr lang="nl-NL" dirty="0">
              <a:cs typeface="Calibri"/>
            </a:endParaRPr>
          </a:p>
          <a:p>
            <a:pPr marL="342900" indent="-342900">
              <a:buAutoNum type="arabicPeriod"/>
            </a:pPr>
            <a:endParaRPr lang="nl-NL" dirty="0"/>
          </a:p>
          <a:p>
            <a:pPr marL="342900" indent="-342900">
              <a:buAutoNum type="arabicPeriod"/>
            </a:pPr>
            <a:r>
              <a:rPr lang="nl-NL"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dirty="0"/>
          </a:p>
          <a:p>
            <a:pPr marL="342900" indent="-342900">
              <a:buAutoNum type="arabicPeriod"/>
            </a:pPr>
            <a:r>
              <a:rPr lang="nl-NL" dirty="0"/>
              <a:t>Vul alle informatie die je nu verzameld hebt, in je SWOT in en zo ontstaat versie </a:t>
            </a:r>
          </a:p>
          <a:p>
            <a:endParaRPr lang="nl-NL" dirty="0"/>
          </a:p>
          <a:p>
            <a:endParaRPr lang="nl-NL" dirty="0"/>
          </a:p>
        </p:txBody>
      </p:sp>
      <p:pic>
        <p:nvPicPr>
          <p:cNvPr id="4098" name="Picture 2" descr="Three 3 Number - Free image on Pixabay">
            <a:extLst>
              <a:ext uri="{FF2B5EF4-FFF2-40B4-BE49-F238E27FC236}">
                <a16:creationId xmlns:a16="http://schemas.microsoft.com/office/drawing/2014/main" id="{050D41CA-AD25-45B4-B883-075E066C8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0149" y="5239703"/>
            <a:ext cx="870664" cy="8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7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SWOT  </a:t>
            </a:r>
          </a:p>
        </p:txBody>
      </p:sp>
      <p:pic>
        <p:nvPicPr>
          <p:cNvPr id="5" name="Afbeelding 4">
            <a:extLst>
              <a:ext uri="{FF2B5EF4-FFF2-40B4-BE49-F238E27FC236}">
                <a16:creationId xmlns:a16="http://schemas.microsoft.com/office/drawing/2014/main" id="{A83B31E9-B2CE-4F95-AE42-585345915736}"/>
              </a:ext>
            </a:extLst>
          </p:cNvPr>
          <p:cNvPicPr>
            <a:picLocks noChangeAspect="1"/>
          </p:cNvPicPr>
          <p:nvPr/>
        </p:nvPicPr>
        <p:blipFill>
          <a:blip r:embed="rId2"/>
          <a:stretch>
            <a:fillRect/>
          </a:stretch>
        </p:blipFill>
        <p:spPr>
          <a:xfrm>
            <a:off x="2448897" y="1690688"/>
            <a:ext cx="6027401" cy="4400232"/>
          </a:xfrm>
          <a:prstGeom prst="rect">
            <a:avLst/>
          </a:prstGeom>
        </p:spPr>
      </p:pic>
      <p:sp>
        <p:nvSpPr>
          <p:cNvPr id="9" name="Pijl: omlaag 8">
            <a:extLst>
              <a:ext uri="{FF2B5EF4-FFF2-40B4-BE49-F238E27FC236}">
                <a16:creationId xmlns:a16="http://schemas.microsoft.com/office/drawing/2014/main" id="{1716A021-71BC-45E7-9C8E-C82885249D2E}"/>
              </a:ext>
            </a:extLst>
          </p:cNvPr>
          <p:cNvSpPr/>
          <p:nvPr/>
        </p:nvSpPr>
        <p:spPr>
          <a:xfrm>
            <a:off x="4038600" y="295275"/>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id="{3DF2A1A5-B3EA-40B1-8850-4A7796652515}"/>
              </a:ext>
            </a:extLst>
          </p:cNvPr>
          <p:cNvSpPr/>
          <p:nvPr/>
        </p:nvSpPr>
        <p:spPr>
          <a:xfrm>
            <a:off x="6810375" y="295274"/>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666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SWOT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06" y="1594641"/>
            <a:ext cx="8969024" cy="453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5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721995" y="711835"/>
            <a:ext cx="10515600" cy="1325563"/>
          </a:xfrm>
        </p:spPr>
        <p:txBody>
          <a:bodyPr/>
          <a:lstStyle/>
          <a:p>
            <a:r>
              <a:rPr lang="nl-NL" b="1" dirty="0">
                <a:solidFill>
                  <a:schemeClr val="accent2"/>
                </a:solidFill>
              </a:rPr>
              <a:t>EN NU: Verbeterplannen maken.</a:t>
            </a:r>
          </a:p>
        </p:txBody>
      </p:sp>
      <p:graphicFrame>
        <p:nvGraphicFramePr>
          <p:cNvPr id="6" name="Diagram 5">
            <a:extLst>
              <a:ext uri="{FF2B5EF4-FFF2-40B4-BE49-F238E27FC236}">
                <a16:creationId xmlns:a16="http://schemas.microsoft.com/office/drawing/2014/main" id="{ABA359F1-4547-4B19-802A-D2E1B525ED40}"/>
              </a:ext>
            </a:extLst>
          </p:cNvPr>
          <p:cNvGraphicFramePr/>
          <p:nvPr>
            <p:extLst>
              <p:ext uri="{D42A27DB-BD31-4B8C-83A1-F6EECF244321}">
                <p14:modId xmlns:p14="http://schemas.microsoft.com/office/powerpoint/2010/main" val="2299792981"/>
              </p:ext>
            </p:extLst>
          </p:nvPr>
        </p:nvGraphicFramePr>
        <p:xfrm>
          <a:off x="639409" y="1543050"/>
          <a:ext cx="11118922" cy="442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jl: omlaag 4">
            <a:extLst>
              <a:ext uri="{FF2B5EF4-FFF2-40B4-BE49-F238E27FC236}">
                <a16:creationId xmlns:a16="http://schemas.microsoft.com/office/drawing/2014/main" id="{9131AD0B-9D3E-446A-AF1C-D0E386F638B9}"/>
              </a:ext>
            </a:extLst>
          </p:cNvPr>
          <p:cNvSpPr/>
          <p:nvPr/>
        </p:nvSpPr>
        <p:spPr>
          <a:xfrm>
            <a:off x="10563225" y="1155541"/>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309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p:txBody>
          <a:bodyPr/>
          <a:lstStyle/>
          <a:p>
            <a:r>
              <a:rPr lang="nl-NL" dirty="0"/>
              <a:t>Fysieke leefbaarheid versterken: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838200" y="1027906"/>
            <a:ext cx="9518151" cy="4351338"/>
          </a:xfrm>
        </p:spPr>
        <p:txBody>
          <a:bodyPr/>
          <a:lstStyle/>
          <a:p>
            <a:pPr>
              <a:buFont typeface="Arial" panose="020B0604020202020204" pitchFamily="34" charset="0"/>
              <a:buChar char="•"/>
            </a:pPr>
            <a:endParaRPr lang="nl-NL" dirty="0"/>
          </a:p>
          <a:p>
            <a:pPr marL="0" indent="0">
              <a:buNone/>
            </a:pPr>
            <a:r>
              <a:rPr lang="nl-NL" sz="2400" dirty="0"/>
              <a:t>Door na te denken over verbeteringen </a:t>
            </a:r>
          </a:p>
          <a:p>
            <a:pPr marL="0" indent="0">
              <a:buNone/>
            </a:pPr>
            <a:r>
              <a:rPr lang="nl-NL" sz="2400" dirty="0"/>
              <a:t>op het gebied van:  </a:t>
            </a:r>
          </a:p>
          <a:p>
            <a:pPr>
              <a:buFont typeface="Arial" panose="020B0604020202020204" pitchFamily="34" charset="0"/>
              <a:buChar char="•"/>
            </a:pPr>
            <a:r>
              <a:rPr lang="nl-NL" sz="2400" dirty="0"/>
              <a:t>Zichtbaarheid</a:t>
            </a:r>
          </a:p>
          <a:p>
            <a:pPr>
              <a:buFont typeface="Arial" panose="020B0604020202020204" pitchFamily="34" charset="0"/>
              <a:buChar char="•"/>
            </a:pPr>
            <a:r>
              <a:rPr lang="nl-NL" sz="2400" dirty="0"/>
              <a:t>Eenduidigheid</a:t>
            </a:r>
          </a:p>
          <a:p>
            <a:pPr>
              <a:buFont typeface="Arial" panose="020B0604020202020204" pitchFamily="34" charset="0"/>
              <a:buChar char="•"/>
            </a:pPr>
            <a:r>
              <a:rPr lang="nl-NL" sz="2400" dirty="0"/>
              <a:t>Toegankelijkheid </a:t>
            </a:r>
          </a:p>
          <a:p>
            <a:pPr>
              <a:buFont typeface="Arial" panose="020B0604020202020204" pitchFamily="34" charset="0"/>
              <a:buChar char="•"/>
            </a:pPr>
            <a:r>
              <a:rPr lang="nl-NL" sz="2400" dirty="0"/>
              <a:t>Aantrekkelijkheid </a:t>
            </a:r>
          </a:p>
        </p:txBody>
      </p:sp>
      <p:sp>
        <p:nvSpPr>
          <p:cNvPr id="5" name="Tekstvak 4">
            <a:extLst>
              <a:ext uri="{FF2B5EF4-FFF2-40B4-BE49-F238E27FC236}">
                <a16:creationId xmlns:a16="http://schemas.microsoft.com/office/drawing/2014/main" id="{C4CBBEC6-015A-4829-AC3D-413139A1F3ED}"/>
              </a:ext>
            </a:extLst>
          </p:cNvPr>
          <p:cNvSpPr txBox="1"/>
          <p:nvPr/>
        </p:nvSpPr>
        <p:spPr>
          <a:xfrm>
            <a:off x="733425" y="4455914"/>
            <a:ext cx="9432426" cy="1107996"/>
          </a:xfrm>
          <a:prstGeom prst="rect">
            <a:avLst/>
          </a:prstGeom>
          <a:noFill/>
        </p:spPr>
        <p:txBody>
          <a:bodyPr wrap="square" rtlCol="0">
            <a:spAutoFit/>
          </a:bodyPr>
          <a:lstStyle/>
          <a:p>
            <a:r>
              <a:rPr lang="nl-NL" sz="2400" dirty="0"/>
              <a:t>Door na te denken over het uitbreiden </a:t>
            </a:r>
          </a:p>
          <a:p>
            <a:r>
              <a:rPr lang="nl-NL" sz="2400" dirty="0"/>
              <a:t>van de voorzieningen: </a:t>
            </a:r>
          </a:p>
          <a:p>
            <a:endParaRPr lang="nl-NL" dirty="0"/>
          </a:p>
        </p:txBody>
      </p:sp>
      <p:pic>
        <p:nvPicPr>
          <p:cNvPr id="7" name="Afbeelding 6">
            <a:extLst>
              <a:ext uri="{FF2B5EF4-FFF2-40B4-BE49-F238E27FC236}">
                <a16:creationId xmlns:a16="http://schemas.microsoft.com/office/drawing/2014/main" id="{196F94D7-2AB8-43AA-A6F8-9DDBA57550C5}"/>
              </a:ext>
            </a:extLst>
          </p:cNvPr>
          <p:cNvPicPr>
            <a:picLocks noChangeAspect="1"/>
          </p:cNvPicPr>
          <p:nvPr/>
        </p:nvPicPr>
        <p:blipFill>
          <a:blip r:embed="rId2"/>
          <a:stretch>
            <a:fillRect/>
          </a:stretch>
        </p:blipFill>
        <p:spPr>
          <a:xfrm>
            <a:off x="6324600" y="1209675"/>
            <a:ext cx="5362575" cy="5648325"/>
          </a:xfrm>
          <a:prstGeom prst="rect">
            <a:avLst/>
          </a:prstGeom>
        </p:spPr>
      </p:pic>
    </p:spTree>
    <p:extLst>
      <p:ext uri="{BB962C8B-B14F-4D97-AF65-F5344CB8AC3E}">
        <p14:creationId xmlns:p14="http://schemas.microsoft.com/office/powerpoint/2010/main" val="17080552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758E37-B8F1-41FF-83B3-0DEA2B38B4D0}"/>
</file>

<file path=customXml/itemProps2.xml><?xml version="1.0" encoding="utf-8"?>
<ds:datastoreItem xmlns:ds="http://schemas.openxmlformats.org/officeDocument/2006/customXml" ds:itemID="{41DD6E40-E9A7-4A26-9AF1-8902537A1CB9}"/>
</file>

<file path=customXml/itemProps3.xml><?xml version="1.0" encoding="utf-8"?>
<ds:datastoreItem xmlns:ds="http://schemas.openxmlformats.org/officeDocument/2006/customXml" ds:itemID="{1D0AE3C1-0E6E-43E7-B0B9-2AA76215F414}"/>
</file>

<file path=docProps/app.xml><?xml version="1.0" encoding="utf-8"?>
<Properties xmlns="http://schemas.openxmlformats.org/officeDocument/2006/extended-properties" xmlns:vt="http://schemas.openxmlformats.org/officeDocument/2006/docPropsVTypes">
  <TotalTime>44</TotalTime>
  <Words>974</Words>
  <Application>Microsoft Office PowerPoint</Application>
  <PresentationFormat>Breedbeeld</PresentationFormat>
  <Paragraphs>129</Paragraphs>
  <Slides>21</Slides>
  <Notes>1</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21</vt:i4>
      </vt:variant>
    </vt:vector>
  </HeadingPairs>
  <TitlesOfParts>
    <vt:vector size="27" baseType="lpstr">
      <vt:lpstr>Arial</vt:lpstr>
      <vt:lpstr>Calibri</vt:lpstr>
      <vt:lpstr>Calibri Light</vt:lpstr>
      <vt:lpstr>Wingdings</vt:lpstr>
      <vt:lpstr>Kantoorthema</vt:lpstr>
      <vt:lpstr>Office Theme</vt:lpstr>
      <vt:lpstr>PowerPoint-presentatie</vt:lpstr>
      <vt:lpstr>PowerPoint-presentatie</vt:lpstr>
      <vt:lpstr>Leefbaarheid in jouw wijk:  wat hebben we al gedaan: </vt:lpstr>
      <vt:lpstr>PowerPoint-presentatie</vt:lpstr>
      <vt:lpstr>Opdracht voor SWOT 3:</vt:lpstr>
      <vt:lpstr>SWOT  </vt:lpstr>
      <vt:lpstr>Voorbeeld SWOT</vt:lpstr>
      <vt:lpstr>EN NU: Verbeterplannen maken.</vt:lpstr>
      <vt:lpstr>Fysieke leefbaarheid versterken: </vt:lpstr>
      <vt:lpstr>Sociale leefbaarheid versterken </vt:lpstr>
      <vt:lpstr>Stap 1 om de leefbaarheid in je wijk te versterken:</vt:lpstr>
      <vt:lpstr>Stap 2: de aanpak van de knelpunten</vt:lpstr>
      <vt:lpstr>PowerPoint-presentatie</vt:lpstr>
      <vt:lpstr>Stap 3: input verzamelen </vt:lpstr>
      <vt:lpstr>Richtingen van oplossingen: </vt:lpstr>
      <vt:lpstr>Bewonersparticipatie </vt:lpstr>
      <vt:lpstr>Stap 4: keuze maken &amp; uitwerken</vt:lpstr>
      <vt:lpstr>SWOT  </vt:lpstr>
      <vt:lpstr>Duurzame wijken en steden</vt:lpstr>
      <vt:lpstr>PowerPoint-presentatie</vt:lpstr>
      <vt:lpstr>Tot volgende week, les 6, gaan we verder.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wijik</dc:title>
  <dc:creator>Pascalle Cup</dc:creator>
  <cp:lastModifiedBy>Pascalle Cup</cp:lastModifiedBy>
  <cp:revision>1</cp:revision>
  <dcterms:created xsi:type="dcterms:W3CDTF">2021-10-07T18:30:17Z</dcterms:created>
  <dcterms:modified xsi:type="dcterms:W3CDTF">2021-10-07T19:14:47Z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